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babcfc470442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7a63db711f4379"/>
  </p:sldMasterIdLst>
  <p:sldIdLst>
    <p:sldId xmlns:r="http://schemas.openxmlformats.org/officeDocument/2006/relationships" id="256" r:id="R2196d975181046f1"/>
    <p:sldId xmlns:r="http://schemas.openxmlformats.org/officeDocument/2006/relationships" id="257" r:id="R954fa158e7e34485"/>
    <p:sldId xmlns:r="http://schemas.openxmlformats.org/officeDocument/2006/relationships" id="258" r:id="R7c8f3d0891bc417a"/>
    <p:sldId xmlns:r="http://schemas.openxmlformats.org/officeDocument/2006/relationships" id="259" r:id="R0496bca20a334da3"/>
    <p:sldId xmlns:r="http://schemas.openxmlformats.org/officeDocument/2006/relationships" id="260" r:id="R0eab1cdcea344f67"/>
    <p:sldId xmlns:r="http://schemas.openxmlformats.org/officeDocument/2006/relationships" id="261" r:id="Rda2921ce8f2847ce"/>
    <p:sldId xmlns:r="http://schemas.openxmlformats.org/officeDocument/2006/relationships" id="262" r:id="R64c8b48bfa0144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7a63db711f4379" /><Relationship Type="http://schemas.openxmlformats.org/officeDocument/2006/relationships/slide" Target="/ppt/slides/slide1.xml" Id="R2196d975181046f1" /><Relationship Type="http://schemas.openxmlformats.org/officeDocument/2006/relationships/slide" Target="/ppt/slides/slide2.xml" Id="R954fa158e7e34485" /><Relationship Type="http://schemas.openxmlformats.org/officeDocument/2006/relationships/slide" Target="/ppt/slides/slide3.xml" Id="R7c8f3d0891bc417a" /><Relationship Type="http://schemas.openxmlformats.org/officeDocument/2006/relationships/slide" Target="/ppt/slides/slide4.xml" Id="R0496bca20a334da3" /><Relationship Type="http://schemas.openxmlformats.org/officeDocument/2006/relationships/slide" Target="/ppt/slides/slide5.xml" Id="R0eab1cdcea344f67" /><Relationship Type="http://schemas.openxmlformats.org/officeDocument/2006/relationships/slide" Target="/ppt/slides/slide6.xml" Id="Rda2921ce8f2847ce" /><Relationship Type="http://schemas.openxmlformats.org/officeDocument/2006/relationships/slide" Target="/ppt/slides/slide7.xml" Id="R64c8b48bfa0144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35b0d374e448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dfd522e8f4386" /><Relationship Type="http://schemas.openxmlformats.org/officeDocument/2006/relationships/theme" Target="/ppt/slideMasters/theme/theme1.xml" Id="Ra044ca5f4d6e4e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7dfd522e8f43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05f6c349046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034ec3dba43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b5c62952c43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808973f6649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3eb9334944e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fd05e9bc248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10092c42648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HIBAS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HIBAS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HIBAS ble etablert [år] og holder til i Vøyenenga.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HIBAS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HIBAS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HIBAS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94 435 829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2 382 601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1 619 997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11 090 811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43 413 278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HIBAS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HIBAS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HIBAS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Ringeriksveien 197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1339 Vøyenenga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17 17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post@hibas.no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912 969 967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HIBAS</a:t>
            </a:r>
          </a:p>
        </p:txBody>
      </p:sp>
    </p:spTree>
  </p:cSld>
  <p:clrMapOvr>
    <a:masterClrMapping xmlns:a="http://schemas.openxmlformats.org/drawingml/2006/main"/>
  </p:clrMapOvr>
</p:sld>
</file>