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ba02e5910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0ebd331c441be"/>
  </p:sldMasterIdLst>
  <p:sldIdLst>
    <p:sldId xmlns:r="http://schemas.openxmlformats.org/officeDocument/2006/relationships" id="256" r:id="R308f2accd27b4570"/>
    <p:sldId xmlns:r="http://schemas.openxmlformats.org/officeDocument/2006/relationships" id="257" r:id="R5153b24e4bb04ca1"/>
    <p:sldId xmlns:r="http://schemas.openxmlformats.org/officeDocument/2006/relationships" id="258" r:id="R20f253804a6248da"/>
    <p:sldId xmlns:r="http://schemas.openxmlformats.org/officeDocument/2006/relationships" id="259" r:id="Rd0111d91d2d94050"/>
    <p:sldId xmlns:r="http://schemas.openxmlformats.org/officeDocument/2006/relationships" id="260" r:id="R2a01622d346e4a68"/>
    <p:sldId xmlns:r="http://schemas.openxmlformats.org/officeDocument/2006/relationships" id="261" r:id="R4e27e35e8e2e4588"/>
    <p:sldId xmlns:r="http://schemas.openxmlformats.org/officeDocument/2006/relationships" id="262" r:id="R4e31b0aa3b47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0ebd331c441be" /><Relationship Type="http://schemas.openxmlformats.org/officeDocument/2006/relationships/slide" Target="/ppt/slides/slide1.xml" Id="R308f2accd27b4570" /><Relationship Type="http://schemas.openxmlformats.org/officeDocument/2006/relationships/slide" Target="/ppt/slides/slide2.xml" Id="R5153b24e4bb04ca1" /><Relationship Type="http://schemas.openxmlformats.org/officeDocument/2006/relationships/slide" Target="/ppt/slides/slide3.xml" Id="R20f253804a6248da" /><Relationship Type="http://schemas.openxmlformats.org/officeDocument/2006/relationships/slide" Target="/ppt/slides/slide4.xml" Id="Rd0111d91d2d94050" /><Relationship Type="http://schemas.openxmlformats.org/officeDocument/2006/relationships/slide" Target="/ppt/slides/slide5.xml" Id="R2a01622d346e4a68" /><Relationship Type="http://schemas.openxmlformats.org/officeDocument/2006/relationships/slide" Target="/ppt/slides/slide6.xml" Id="R4e27e35e8e2e4588" /><Relationship Type="http://schemas.openxmlformats.org/officeDocument/2006/relationships/slide" Target="/ppt/slides/slide7.xml" Id="R4e31b0aa3b47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b30ea9564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aa37c7fb4e32" /><Relationship Type="http://schemas.openxmlformats.org/officeDocument/2006/relationships/theme" Target="/ppt/slideMasters/theme/theme1.xml" Id="R4a45b157a948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caa37c7fb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1e92c798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d9d62e1b0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b6b9b553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96387cbf4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335188bee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43b92388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268c5cdda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KIKKAN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CHRISTIAN GUNDERSEN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alle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KIKKAN AS</a:t>
            </a:r>
          </a:p>
        </p:txBody>
      </p:sp>
    </p:spTree>
  </p:cSld>
  <p:clrMapOvr>
    <a:masterClrMapping xmlns:a="http://schemas.openxmlformats.org/drawingml/2006/main"/>
  </p:clrMapOvr>
</p:sld>
</file>