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b837ef8ee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e7aef45c6e4a0e"/>
  </p:sldMasterIdLst>
  <p:sldIdLst>
    <p:sldId xmlns:r="http://schemas.openxmlformats.org/officeDocument/2006/relationships" id="256" r:id="R9711ca31700f4161"/>
    <p:sldId xmlns:r="http://schemas.openxmlformats.org/officeDocument/2006/relationships" id="257" r:id="R8423b23d5de84476"/>
    <p:sldId xmlns:r="http://schemas.openxmlformats.org/officeDocument/2006/relationships" id="258" r:id="Rbec9015722044bbe"/>
    <p:sldId xmlns:r="http://schemas.openxmlformats.org/officeDocument/2006/relationships" id="259" r:id="R7ff38ed883394ec0"/>
    <p:sldId xmlns:r="http://schemas.openxmlformats.org/officeDocument/2006/relationships" id="260" r:id="R7f9e3724d2454e0d"/>
    <p:sldId xmlns:r="http://schemas.openxmlformats.org/officeDocument/2006/relationships" id="261" r:id="R0a156bdf69d4498e"/>
    <p:sldId xmlns:r="http://schemas.openxmlformats.org/officeDocument/2006/relationships" id="262" r:id="Rb779ef4e8a16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7aef45c6e4a0e" /><Relationship Type="http://schemas.openxmlformats.org/officeDocument/2006/relationships/slide" Target="/ppt/slides/slide1.xml" Id="R9711ca31700f4161" /><Relationship Type="http://schemas.openxmlformats.org/officeDocument/2006/relationships/slide" Target="/ppt/slides/slide2.xml" Id="R8423b23d5de84476" /><Relationship Type="http://schemas.openxmlformats.org/officeDocument/2006/relationships/slide" Target="/ppt/slides/slide3.xml" Id="Rbec9015722044bbe" /><Relationship Type="http://schemas.openxmlformats.org/officeDocument/2006/relationships/slide" Target="/ppt/slides/slide4.xml" Id="R7ff38ed883394ec0" /><Relationship Type="http://schemas.openxmlformats.org/officeDocument/2006/relationships/slide" Target="/ppt/slides/slide5.xml" Id="R7f9e3724d2454e0d" /><Relationship Type="http://schemas.openxmlformats.org/officeDocument/2006/relationships/slide" Target="/ppt/slides/slide6.xml" Id="R0a156bdf69d4498e" /><Relationship Type="http://schemas.openxmlformats.org/officeDocument/2006/relationships/slide" Target="/ppt/slides/slide7.xml" Id="Rb779ef4e8a16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d5bc42d1b41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499ac51c64481" /><Relationship Type="http://schemas.openxmlformats.org/officeDocument/2006/relationships/theme" Target="/ppt/slideMasters/theme/theme1.xml" Id="Rd596481a9e9c4f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499ac51c6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b6e6da72145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909cda7bf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0ddf363f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a38cd9f7843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7e9276f7a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5cc18371b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ecdcc9fc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LEBILL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LEBILL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−2 595 402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−6 168 704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24 316 593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25 087 230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Holtungveien 874A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912 972 046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LEBILL AS</a:t>
            </a:r>
          </a:p>
        </p:txBody>
      </p:sp>
    </p:spTree>
  </p:cSld>
  <p:clrMapOvr>
    <a:masterClrMapping xmlns:a="http://schemas.openxmlformats.org/drawingml/2006/main"/>
  </p:clrMapOvr>
</p:sld>
</file>