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decb30fa8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85e4f699241cd"/>
  </p:sldMasterIdLst>
  <p:sldIdLst>
    <p:sldId xmlns:r="http://schemas.openxmlformats.org/officeDocument/2006/relationships" id="256" r:id="R97b28ce48a7f4896"/>
    <p:sldId xmlns:r="http://schemas.openxmlformats.org/officeDocument/2006/relationships" id="257" r:id="R3b86fea6a7cc4391"/>
    <p:sldId xmlns:r="http://schemas.openxmlformats.org/officeDocument/2006/relationships" id="258" r:id="R2dfdc7ddbe2646f8"/>
    <p:sldId xmlns:r="http://schemas.openxmlformats.org/officeDocument/2006/relationships" id="259" r:id="Ra353ff84c3a74b13"/>
    <p:sldId xmlns:r="http://schemas.openxmlformats.org/officeDocument/2006/relationships" id="260" r:id="Re5519e9415db4855"/>
    <p:sldId xmlns:r="http://schemas.openxmlformats.org/officeDocument/2006/relationships" id="261" r:id="Rcb8013fbcc27493b"/>
    <p:sldId xmlns:r="http://schemas.openxmlformats.org/officeDocument/2006/relationships" id="262" r:id="R0c884b84e91741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85e4f699241cd" /><Relationship Type="http://schemas.openxmlformats.org/officeDocument/2006/relationships/slide" Target="/ppt/slides/slide1.xml" Id="R97b28ce48a7f4896" /><Relationship Type="http://schemas.openxmlformats.org/officeDocument/2006/relationships/slide" Target="/ppt/slides/slide2.xml" Id="R3b86fea6a7cc4391" /><Relationship Type="http://schemas.openxmlformats.org/officeDocument/2006/relationships/slide" Target="/ppt/slides/slide3.xml" Id="R2dfdc7ddbe2646f8" /><Relationship Type="http://schemas.openxmlformats.org/officeDocument/2006/relationships/slide" Target="/ppt/slides/slide4.xml" Id="Ra353ff84c3a74b13" /><Relationship Type="http://schemas.openxmlformats.org/officeDocument/2006/relationships/slide" Target="/ppt/slides/slide5.xml" Id="Re5519e9415db4855" /><Relationship Type="http://schemas.openxmlformats.org/officeDocument/2006/relationships/slide" Target="/ppt/slides/slide6.xml" Id="Rcb8013fbcc27493b" /><Relationship Type="http://schemas.openxmlformats.org/officeDocument/2006/relationships/slide" Target="/ppt/slides/slide7.xml" Id="R0c884b84e91741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6d5be74b0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ac7d69684667" /><Relationship Type="http://schemas.openxmlformats.org/officeDocument/2006/relationships/theme" Target="/ppt/slideMasters/theme/theme1.xml" Id="Rb719c72cc25347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dac7d6968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f5df343b4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a343f802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46357e511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9c9f0df03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6351b2315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0a7956d6341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2711217fe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ELPRO ELECTRO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ELPRO ELECTRO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265 678 596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91 938 528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ELPRO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Kvithyllveien 185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post@elpro.no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www.elpro.no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912 972 127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ELECTRO AS</a:t>
            </a:r>
          </a:p>
        </p:txBody>
      </p:sp>
    </p:spTree>
  </p:cSld>
  <p:clrMapOvr>
    <a:masterClrMapping xmlns:a="http://schemas.openxmlformats.org/drawingml/2006/main"/>
  </p:clrMapOvr>
</p:sld>
</file>