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c1d807b33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902b9304e470e"/>
  </p:sldMasterIdLst>
  <p:sldIdLst>
    <p:sldId xmlns:r="http://schemas.openxmlformats.org/officeDocument/2006/relationships" id="256" r:id="R1d717367fd0d4407"/>
    <p:sldId xmlns:r="http://schemas.openxmlformats.org/officeDocument/2006/relationships" id="257" r:id="R2f78c56026b3495a"/>
    <p:sldId xmlns:r="http://schemas.openxmlformats.org/officeDocument/2006/relationships" id="258" r:id="Rc679d2057e69426f"/>
    <p:sldId xmlns:r="http://schemas.openxmlformats.org/officeDocument/2006/relationships" id="259" r:id="R411ecf258002461c"/>
    <p:sldId xmlns:r="http://schemas.openxmlformats.org/officeDocument/2006/relationships" id="260" r:id="R840974af77264f5a"/>
    <p:sldId xmlns:r="http://schemas.openxmlformats.org/officeDocument/2006/relationships" id="261" r:id="Rf4346ef549bf445f"/>
    <p:sldId xmlns:r="http://schemas.openxmlformats.org/officeDocument/2006/relationships" id="262" r:id="R3ca2d689a6ab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902b9304e470e" /><Relationship Type="http://schemas.openxmlformats.org/officeDocument/2006/relationships/slide" Target="/ppt/slides/slide1.xml" Id="R1d717367fd0d4407" /><Relationship Type="http://schemas.openxmlformats.org/officeDocument/2006/relationships/slide" Target="/ppt/slides/slide2.xml" Id="R2f78c56026b3495a" /><Relationship Type="http://schemas.openxmlformats.org/officeDocument/2006/relationships/slide" Target="/ppt/slides/slide3.xml" Id="Rc679d2057e69426f" /><Relationship Type="http://schemas.openxmlformats.org/officeDocument/2006/relationships/slide" Target="/ppt/slides/slide4.xml" Id="R411ecf258002461c" /><Relationship Type="http://schemas.openxmlformats.org/officeDocument/2006/relationships/slide" Target="/ppt/slides/slide5.xml" Id="R840974af77264f5a" /><Relationship Type="http://schemas.openxmlformats.org/officeDocument/2006/relationships/slide" Target="/ppt/slides/slide6.xml" Id="Rf4346ef549bf445f" /><Relationship Type="http://schemas.openxmlformats.org/officeDocument/2006/relationships/slide" Target="/ppt/slides/slide7.xml" Id="R3ca2d689a6ab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be9043484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b121c9d84add" /><Relationship Type="http://schemas.openxmlformats.org/officeDocument/2006/relationships/theme" Target="/ppt/slideMasters/theme/theme1.xml" Id="R7f450c01468f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eb121c9d8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39c8657f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0f2896e0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c16008bd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791b377e1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2534afdf8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43c525936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4813d86bb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3 783 641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5 886 601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JØRN-ARNE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Vabråten 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912 979 369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