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3823af33ff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36698d49444be"/>
  </p:sldMasterIdLst>
  <p:sldIdLst>
    <p:sldId xmlns:r="http://schemas.openxmlformats.org/officeDocument/2006/relationships" id="256" r:id="R094cf598fb924f14"/>
    <p:sldId xmlns:r="http://schemas.openxmlformats.org/officeDocument/2006/relationships" id="257" r:id="Rd9c28806d6894031"/>
    <p:sldId xmlns:r="http://schemas.openxmlformats.org/officeDocument/2006/relationships" id="258" r:id="R5cb23dbe6f354745"/>
    <p:sldId xmlns:r="http://schemas.openxmlformats.org/officeDocument/2006/relationships" id="259" r:id="R76db0ab07e214cb2"/>
    <p:sldId xmlns:r="http://schemas.openxmlformats.org/officeDocument/2006/relationships" id="260" r:id="Rc2118c775ff9451b"/>
    <p:sldId xmlns:r="http://schemas.openxmlformats.org/officeDocument/2006/relationships" id="261" r:id="Re0d63a2fa7c84a32"/>
    <p:sldId xmlns:r="http://schemas.openxmlformats.org/officeDocument/2006/relationships" id="262" r:id="R4b2ebd9f5c84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36698d49444be" /><Relationship Type="http://schemas.openxmlformats.org/officeDocument/2006/relationships/slide" Target="/ppt/slides/slide1.xml" Id="R094cf598fb924f14" /><Relationship Type="http://schemas.openxmlformats.org/officeDocument/2006/relationships/slide" Target="/ppt/slides/slide2.xml" Id="Rd9c28806d6894031" /><Relationship Type="http://schemas.openxmlformats.org/officeDocument/2006/relationships/slide" Target="/ppt/slides/slide3.xml" Id="R5cb23dbe6f354745" /><Relationship Type="http://schemas.openxmlformats.org/officeDocument/2006/relationships/slide" Target="/ppt/slides/slide4.xml" Id="R76db0ab07e214cb2" /><Relationship Type="http://schemas.openxmlformats.org/officeDocument/2006/relationships/slide" Target="/ppt/slides/slide5.xml" Id="Rc2118c775ff9451b" /><Relationship Type="http://schemas.openxmlformats.org/officeDocument/2006/relationships/slide" Target="/ppt/slides/slide6.xml" Id="Re0d63a2fa7c84a32" /><Relationship Type="http://schemas.openxmlformats.org/officeDocument/2006/relationships/slide" Target="/ppt/slides/slide7.xml" Id="R4b2ebd9f5c84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86d141772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41b8b7fea4416" /><Relationship Type="http://schemas.openxmlformats.org/officeDocument/2006/relationships/theme" Target="/ppt/slideMasters/theme/theme1.xml" Id="R5ece93c3acfd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41b8b7fea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fc5f152d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42557aadc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a04b240a2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538d7f776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47e651b9f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012018b1e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b7f78ab08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HANSEN'S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HANSEN'S RØRSERVICE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−1 157 664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8 813 633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HANSEN'S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Grønnegata 151A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913 001 591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HANSEN'S RØRSERVICE AS</a:t>
            </a:r>
          </a:p>
        </p:txBody>
      </p:sp>
    </p:spTree>
  </p:cSld>
  <p:clrMapOvr>
    <a:masterClrMapping xmlns:a="http://schemas.openxmlformats.org/drawingml/2006/main"/>
  </p:clrMapOvr>
</p:sld>
</file>