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c0874586a74d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57d4b41bab4261"/>
  </p:sldMasterIdLst>
  <p:sldIdLst>
    <p:sldId xmlns:r="http://schemas.openxmlformats.org/officeDocument/2006/relationships" id="256" r:id="Rb570e9b6db8e4d8b"/>
    <p:sldId xmlns:r="http://schemas.openxmlformats.org/officeDocument/2006/relationships" id="257" r:id="R8c553d33364a4d10"/>
    <p:sldId xmlns:r="http://schemas.openxmlformats.org/officeDocument/2006/relationships" id="258" r:id="R69fc247c0831490a"/>
    <p:sldId xmlns:r="http://schemas.openxmlformats.org/officeDocument/2006/relationships" id="259" r:id="Ree5270520fab42c7"/>
    <p:sldId xmlns:r="http://schemas.openxmlformats.org/officeDocument/2006/relationships" id="260" r:id="Rdbec66a50d844fbd"/>
    <p:sldId xmlns:r="http://schemas.openxmlformats.org/officeDocument/2006/relationships" id="261" r:id="R7c806daaca6c4b56"/>
    <p:sldId xmlns:r="http://schemas.openxmlformats.org/officeDocument/2006/relationships" id="262" r:id="Rf897a04b404641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57d4b41bab4261" /><Relationship Type="http://schemas.openxmlformats.org/officeDocument/2006/relationships/slide" Target="/ppt/slides/slide1.xml" Id="Rb570e9b6db8e4d8b" /><Relationship Type="http://schemas.openxmlformats.org/officeDocument/2006/relationships/slide" Target="/ppt/slides/slide2.xml" Id="R8c553d33364a4d10" /><Relationship Type="http://schemas.openxmlformats.org/officeDocument/2006/relationships/slide" Target="/ppt/slides/slide3.xml" Id="R69fc247c0831490a" /><Relationship Type="http://schemas.openxmlformats.org/officeDocument/2006/relationships/slide" Target="/ppt/slides/slide4.xml" Id="Ree5270520fab42c7" /><Relationship Type="http://schemas.openxmlformats.org/officeDocument/2006/relationships/slide" Target="/ppt/slides/slide5.xml" Id="Rdbec66a50d844fbd" /><Relationship Type="http://schemas.openxmlformats.org/officeDocument/2006/relationships/slide" Target="/ppt/slides/slide6.xml" Id="R7c806daaca6c4b56" /><Relationship Type="http://schemas.openxmlformats.org/officeDocument/2006/relationships/slide" Target="/ppt/slides/slide7.xml" Id="Rf897a04b404641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b1dad5dd840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fba0c350b4fed" /><Relationship Type="http://schemas.openxmlformats.org/officeDocument/2006/relationships/theme" Target="/ppt/slideMasters/theme/theme1.xml" Id="R2d7af6876ee542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4fba0c350b4f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981cce6d041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78a5b5a214b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af224bd794b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2045a12b84d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d16da424745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874b51b7348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9c29fe65349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ISTAD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KOMMUNE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TUSSA KRAFT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KOMMUNE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KOMMUNALE PENSJONSKASSE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TUSSA KRAFT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Plutovegen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913 004 043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