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364a376c794d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5cbbcff0bd4089"/>
  </p:sldMasterIdLst>
  <p:sldIdLst>
    <p:sldId xmlns:r="http://schemas.openxmlformats.org/officeDocument/2006/relationships" id="256" r:id="Rd67c534f62d44aac"/>
    <p:sldId xmlns:r="http://schemas.openxmlformats.org/officeDocument/2006/relationships" id="257" r:id="R4e8f41434d274b24"/>
    <p:sldId xmlns:r="http://schemas.openxmlformats.org/officeDocument/2006/relationships" id="258" r:id="R89541f240ba24567"/>
    <p:sldId xmlns:r="http://schemas.openxmlformats.org/officeDocument/2006/relationships" id="259" r:id="R09ac0bf44a304082"/>
    <p:sldId xmlns:r="http://schemas.openxmlformats.org/officeDocument/2006/relationships" id="260" r:id="Rd26d538dd73340b5"/>
    <p:sldId xmlns:r="http://schemas.openxmlformats.org/officeDocument/2006/relationships" id="261" r:id="Rcacefbac9f194ebc"/>
    <p:sldId xmlns:r="http://schemas.openxmlformats.org/officeDocument/2006/relationships" id="262" r:id="R2316709d9f964f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5cbbcff0bd4089" /><Relationship Type="http://schemas.openxmlformats.org/officeDocument/2006/relationships/slide" Target="/ppt/slides/slide1.xml" Id="Rd67c534f62d44aac" /><Relationship Type="http://schemas.openxmlformats.org/officeDocument/2006/relationships/slide" Target="/ppt/slides/slide2.xml" Id="R4e8f41434d274b24" /><Relationship Type="http://schemas.openxmlformats.org/officeDocument/2006/relationships/slide" Target="/ppt/slides/slide3.xml" Id="R89541f240ba24567" /><Relationship Type="http://schemas.openxmlformats.org/officeDocument/2006/relationships/slide" Target="/ppt/slides/slide4.xml" Id="R09ac0bf44a304082" /><Relationship Type="http://schemas.openxmlformats.org/officeDocument/2006/relationships/slide" Target="/ppt/slides/slide5.xml" Id="Rd26d538dd73340b5" /><Relationship Type="http://schemas.openxmlformats.org/officeDocument/2006/relationships/slide" Target="/ppt/slides/slide6.xml" Id="Rcacefbac9f194ebc" /><Relationship Type="http://schemas.openxmlformats.org/officeDocument/2006/relationships/slide" Target="/ppt/slides/slide7.xml" Id="R2316709d9f964f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c6555273d4f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36b9238754aab" /><Relationship Type="http://schemas.openxmlformats.org/officeDocument/2006/relationships/theme" Target="/ppt/slideMasters/theme/theme1.xml" Id="Rdf57bd585e734d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136b9238754a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cc8582b1e4a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d9b40a3194a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9854f9bdb4d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b8d5119c246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432088a0349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12097b30249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b3d3556354b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ASPEHAUG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ASPEHAUG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3 235 715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3 068 419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3 524 280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28 570 943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28 641 233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TEIS ASPEHAUG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Ørnetua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vidar@patogen.no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913 004 914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