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c40f0ea3f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568483c074db4"/>
  </p:sldMasterIdLst>
  <p:sldIdLst>
    <p:sldId xmlns:r="http://schemas.openxmlformats.org/officeDocument/2006/relationships" id="256" r:id="R9637eb7928fe4783"/>
    <p:sldId xmlns:r="http://schemas.openxmlformats.org/officeDocument/2006/relationships" id="257" r:id="Rf4900f083f6744ea"/>
    <p:sldId xmlns:r="http://schemas.openxmlformats.org/officeDocument/2006/relationships" id="258" r:id="R7ed722a001b3495a"/>
    <p:sldId xmlns:r="http://schemas.openxmlformats.org/officeDocument/2006/relationships" id="259" r:id="R3e456723a4554826"/>
    <p:sldId xmlns:r="http://schemas.openxmlformats.org/officeDocument/2006/relationships" id="260" r:id="R65e1a1ddf5774543"/>
    <p:sldId xmlns:r="http://schemas.openxmlformats.org/officeDocument/2006/relationships" id="261" r:id="R18564fb2d4ec4957"/>
    <p:sldId xmlns:r="http://schemas.openxmlformats.org/officeDocument/2006/relationships" id="262" r:id="R5b31511f252c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568483c074db4" /><Relationship Type="http://schemas.openxmlformats.org/officeDocument/2006/relationships/slide" Target="/ppt/slides/slide1.xml" Id="R9637eb7928fe4783" /><Relationship Type="http://schemas.openxmlformats.org/officeDocument/2006/relationships/slide" Target="/ppt/slides/slide2.xml" Id="Rf4900f083f6744ea" /><Relationship Type="http://schemas.openxmlformats.org/officeDocument/2006/relationships/slide" Target="/ppt/slides/slide3.xml" Id="R7ed722a001b3495a" /><Relationship Type="http://schemas.openxmlformats.org/officeDocument/2006/relationships/slide" Target="/ppt/slides/slide4.xml" Id="R3e456723a4554826" /><Relationship Type="http://schemas.openxmlformats.org/officeDocument/2006/relationships/slide" Target="/ppt/slides/slide5.xml" Id="R65e1a1ddf5774543" /><Relationship Type="http://schemas.openxmlformats.org/officeDocument/2006/relationships/slide" Target="/ppt/slides/slide6.xml" Id="R18564fb2d4ec4957" /><Relationship Type="http://schemas.openxmlformats.org/officeDocument/2006/relationships/slide" Target="/ppt/slides/slide7.xml" Id="R5b31511f252c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fdf617b4a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cda56c6bf4690" /><Relationship Type="http://schemas.openxmlformats.org/officeDocument/2006/relationships/theme" Target="/ppt/slideMasters/theme/theme1.xml" Id="R9797417cdc7a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cda56c6bf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f2d1661ee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098a6be74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bde033d2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440430cdf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b1fa41aff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9a331ad0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7e3b952a1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8 178 622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8 369 685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ØYNA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26Å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913 011 074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