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e67e3978e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2b2ac69e148ec"/>
  </p:sldMasterIdLst>
  <p:sldIdLst>
    <p:sldId xmlns:r="http://schemas.openxmlformats.org/officeDocument/2006/relationships" id="256" r:id="Rf7e0692a85dc41f6"/>
    <p:sldId xmlns:r="http://schemas.openxmlformats.org/officeDocument/2006/relationships" id="257" r:id="Rba6e390e9a8b4b0a"/>
    <p:sldId xmlns:r="http://schemas.openxmlformats.org/officeDocument/2006/relationships" id="258" r:id="R855cffa4344b47e4"/>
    <p:sldId xmlns:r="http://schemas.openxmlformats.org/officeDocument/2006/relationships" id="259" r:id="Rbba5ad46bd71446a"/>
    <p:sldId xmlns:r="http://schemas.openxmlformats.org/officeDocument/2006/relationships" id="260" r:id="Rf2b112a56721479c"/>
    <p:sldId xmlns:r="http://schemas.openxmlformats.org/officeDocument/2006/relationships" id="261" r:id="Rbb176d2b34934129"/>
    <p:sldId xmlns:r="http://schemas.openxmlformats.org/officeDocument/2006/relationships" id="262" r:id="R207cd8b0e4cd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2b2ac69e148ec" /><Relationship Type="http://schemas.openxmlformats.org/officeDocument/2006/relationships/slide" Target="/ppt/slides/slide1.xml" Id="Rf7e0692a85dc41f6" /><Relationship Type="http://schemas.openxmlformats.org/officeDocument/2006/relationships/slide" Target="/ppt/slides/slide2.xml" Id="Rba6e390e9a8b4b0a" /><Relationship Type="http://schemas.openxmlformats.org/officeDocument/2006/relationships/slide" Target="/ppt/slides/slide3.xml" Id="R855cffa4344b47e4" /><Relationship Type="http://schemas.openxmlformats.org/officeDocument/2006/relationships/slide" Target="/ppt/slides/slide4.xml" Id="Rbba5ad46bd71446a" /><Relationship Type="http://schemas.openxmlformats.org/officeDocument/2006/relationships/slide" Target="/ppt/slides/slide5.xml" Id="Rf2b112a56721479c" /><Relationship Type="http://schemas.openxmlformats.org/officeDocument/2006/relationships/slide" Target="/ppt/slides/slide6.xml" Id="Rbb176d2b34934129" /><Relationship Type="http://schemas.openxmlformats.org/officeDocument/2006/relationships/slide" Target="/ppt/slides/slide7.xml" Id="R207cd8b0e4cd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038d7aecf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7a8bbe2844d2d" /><Relationship Type="http://schemas.openxmlformats.org/officeDocument/2006/relationships/theme" Target="/ppt/slideMasters/theme/theme1.xml" Id="R4def5069ee62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7a8bbe284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f6c9b233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ed88e41ae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e4497e85e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8af9c9b0a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a1adf223a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4d6ff0c18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0b13d80f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OG RUUD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OG RUUD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9 196 620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3 571 021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OG RUUD VVS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SKADELL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LASSE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erik@haugogruud.no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913 013 999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OG RUUD AS</a:t>
            </a:r>
          </a:p>
        </p:txBody>
      </p:sp>
    </p:spTree>
  </p:cSld>
  <p:clrMapOvr>
    <a:masterClrMapping xmlns:a="http://schemas.openxmlformats.org/drawingml/2006/main"/>
  </p:clrMapOvr>
</p:sld>
</file>