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bb23e78e344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d93996677c480f"/>
  </p:sldMasterIdLst>
  <p:sldIdLst>
    <p:sldId xmlns:r="http://schemas.openxmlformats.org/officeDocument/2006/relationships" id="256" r:id="R12cb2d1d5cf14563"/>
    <p:sldId xmlns:r="http://schemas.openxmlformats.org/officeDocument/2006/relationships" id="257" r:id="Re59f21696e454834"/>
    <p:sldId xmlns:r="http://schemas.openxmlformats.org/officeDocument/2006/relationships" id="258" r:id="R57cd13c3d9104829"/>
    <p:sldId xmlns:r="http://schemas.openxmlformats.org/officeDocument/2006/relationships" id="259" r:id="Ra4f6f0f7d11a4f35"/>
    <p:sldId xmlns:r="http://schemas.openxmlformats.org/officeDocument/2006/relationships" id="260" r:id="R79515291697a41b0"/>
    <p:sldId xmlns:r="http://schemas.openxmlformats.org/officeDocument/2006/relationships" id="261" r:id="R103a615aec914f89"/>
    <p:sldId xmlns:r="http://schemas.openxmlformats.org/officeDocument/2006/relationships" id="262" r:id="R853729ae34f6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93996677c480f" /><Relationship Type="http://schemas.openxmlformats.org/officeDocument/2006/relationships/slide" Target="/ppt/slides/slide1.xml" Id="R12cb2d1d5cf14563" /><Relationship Type="http://schemas.openxmlformats.org/officeDocument/2006/relationships/slide" Target="/ppt/slides/slide2.xml" Id="Re59f21696e454834" /><Relationship Type="http://schemas.openxmlformats.org/officeDocument/2006/relationships/slide" Target="/ppt/slides/slide3.xml" Id="R57cd13c3d9104829" /><Relationship Type="http://schemas.openxmlformats.org/officeDocument/2006/relationships/slide" Target="/ppt/slides/slide4.xml" Id="Ra4f6f0f7d11a4f35" /><Relationship Type="http://schemas.openxmlformats.org/officeDocument/2006/relationships/slide" Target="/ppt/slides/slide5.xml" Id="R79515291697a41b0" /><Relationship Type="http://schemas.openxmlformats.org/officeDocument/2006/relationships/slide" Target="/ppt/slides/slide6.xml" Id="R103a615aec914f89" /><Relationship Type="http://schemas.openxmlformats.org/officeDocument/2006/relationships/slide" Target="/ppt/slides/slide7.xml" Id="R853729ae34f6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2f49903904a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d2df83d464179" /><Relationship Type="http://schemas.openxmlformats.org/officeDocument/2006/relationships/theme" Target="/ppt/slideMasters/theme/theme1.xml" Id="R82c4e300f94a4a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7d2df83d4641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bd97902e74a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c06c5ec08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c714312c642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d6de011cd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267aa6c914f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1a5eb21cc4b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c4765f75f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BUKE INVEST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8 239 771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8 551 118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BUE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BUE ESPEVIK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Galeivegen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913 016 025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BUKE INVEST AS</a:t>
            </a:r>
          </a:p>
        </p:txBody>
      </p:sp>
    </p:spTree>
  </p:cSld>
  <p:clrMapOvr>
    <a:masterClrMapping xmlns:a="http://schemas.openxmlformats.org/drawingml/2006/main"/>
  </p:clrMapOvr>
</p:sld>
</file>