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0faa45050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0cb8a19504190"/>
  </p:sldMasterIdLst>
  <p:sldIdLst>
    <p:sldId xmlns:r="http://schemas.openxmlformats.org/officeDocument/2006/relationships" id="256" r:id="R74f0a46d8d084ef5"/>
    <p:sldId xmlns:r="http://schemas.openxmlformats.org/officeDocument/2006/relationships" id="257" r:id="R4cf1803c38444dcc"/>
    <p:sldId xmlns:r="http://schemas.openxmlformats.org/officeDocument/2006/relationships" id="258" r:id="Rbe097ee9195e49e9"/>
    <p:sldId xmlns:r="http://schemas.openxmlformats.org/officeDocument/2006/relationships" id="259" r:id="Rc36fc4e551c2414c"/>
    <p:sldId xmlns:r="http://schemas.openxmlformats.org/officeDocument/2006/relationships" id="260" r:id="R0d3c4b2ac07f4c60"/>
    <p:sldId xmlns:r="http://schemas.openxmlformats.org/officeDocument/2006/relationships" id="261" r:id="R592ea2b3631a4f2d"/>
    <p:sldId xmlns:r="http://schemas.openxmlformats.org/officeDocument/2006/relationships" id="262" r:id="R29a0fdd20b7f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0cb8a19504190" /><Relationship Type="http://schemas.openxmlformats.org/officeDocument/2006/relationships/slide" Target="/ppt/slides/slide1.xml" Id="R74f0a46d8d084ef5" /><Relationship Type="http://schemas.openxmlformats.org/officeDocument/2006/relationships/slide" Target="/ppt/slides/slide2.xml" Id="R4cf1803c38444dcc" /><Relationship Type="http://schemas.openxmlformats.org/officeDocument/2006/relationships/slide" Target="/ppt/slides/slide3.xml" Id="Rbe097ee9195e49e9" /><Relationship Type="http://schemas.openxmlformats.org/officeDocument/2006/relationships/slide" Target="/ppt/slides/slide4.xml" Id="Rc36fc4e551c2414c" /><Relationship Type="http://schemas.openxmlformats.org/officeDocument/2006/relationships/slide" Target="/ppt/slides/slide5.xml" Id="R0d3c4b2ac07f4c60" /><Relationship Type="http://schemas.openxmlformats.org/officeDocument/2006/relationships/slide" Target="/ppt/slides/slide6.xml" Id="R592ea2b3631a4f2d" /><Relationship Type="http://schemas.openxmlformats.org/officeDocument/2006/relationships/slide" Target="/ppt/slides/slide7.xml" Id="R29a0fdd20b7f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df810d9b64e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ab643551460d" /><Relationship Type="http://schemas.openxmlformats.org/officeDocument/2006/relationships/theme" Target="/ppt/slideMasters/theme/theme1.xml" Id="R335fe7584093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9ab643551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9da0cf14f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75cbf467f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abb4e32b4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7c73cf62c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a71de4362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a61109b23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a74de0be6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MESTERMØ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MESTERMØ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18 367 599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18 199 470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416 649 617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423 280 210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KRISTINE BONNEVIE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913 016 637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MESTERMØ INVEST AS</a:t>
            </a:r>
          </a:p>
        </p:txBody>
      </p:sp>
    </p:spTree>
  </p:cSld>
  <p:clrMapOvr>
    <a:masterClrMapping xmlns:a="http://schemas.openxmlformats.org/drawingml/2006/main"/>
  </p:clrMapOvr>
</p:sld>
</file>