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5980f6e50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5c369eead04cac"/>
  </p:sldMasterIdLst>
  <p:sldIdLst>
    <p:sldId xmlns:r="http://schemas.openxmlformats.org/officeDocument/2006/relationships" id="256" r:id="R3e9ef96d8a4c48b2"/>
    <p:sldId xmlns:r="http://schemas.openxmlformats.org/officeDocument/2006/relationships" id="257" r:id="R434abd04b2fe448a"/>
    <p:sldId xmlns:r="http://schemas.openxmlformats.org/officeDocument/2006/relationships" id="258" r:id="R9138cad8c309478a"/>
    <p:sldId xmlns:r="http://schemas.openxmlformats.org/officeDocument/2006/relationships" id="259" r:id="Rc17022ebe11c46d1"/>
    <p:sldId xmlns:r="http://schemas.openxmlformats.org/officeDocument/2006/relationships" id="260" r:id="R3b1e773fbc484e3f"/>
    <p:sldId xmlns:r="http://schemas.openxmlformats.org/officeDocument/2006/relationships" id="261" r:id="R6d91ec7f19fb4e91"/>
    <p:sldId xmlns:r="http://schemas.openxmlformats.org/officeDocument/2006/relationships" id="262" r:id="R039c00c53c5f41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c369eead04cac" /><Relationship Type="http://schemas.openxmlformats.org/officeDocument/2006/relationships/slide" Target="/ppt/slides/slide1.xml" Id="R3e9ef96d8a4c48b2" /><Relationship Type="http://schemas.openxmlformats.org/officeDocument/2006/relationships/slide" Target="/ppt/slides/slide2.xml" Id="R434abd04b2fe448a" /><Relationship Type="http://schemas.openxmlformats.org/officeDocument/2006/relationships/slide" Target="/ppt/slides/slide3.xml" Id="R9138cad8c309478a" /><Relationship Type="http://schemas.openxmlformats.org/officeDocument/2006/relationships/slide" Target="/ppt/slides/slide4.xml" Id="Rc17022ebe11c46d1" /><Relationship Type="http://schemas.openxmlformats.org/officeDocument/2006/relationships/slide" Target="/ppt/slides/slide5.xml" Id="R3b1e773fbc484e3f" /><Relationship Type="http://schemas.openxmlformats.org/officeDocument/2006/relationships/slide" Target="/ppt/slides/slide6.xml" Id="R6d91ec7f19fb4e91" /><Relationship Type="http://schemas.openxmlformats.org/officeDocument/2006/relationships/slide" Target="/ppt/slides/slide7.xml" Id="R039c00c53c5f41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fdec934cb41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73797c9c3497d" /><Relationship Type="http://schemas.openxmlformats.org/officeDocument/2006/relationships/theme" Target="/ppt/slideMasters/theme/theme1.xml" Id="Rf88ea68e98a648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f73797c9c349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d6435751a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e1cfbe41b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7fe2badc8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1014b8d23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ce594b50c40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4c33f84b341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1ddc6504b42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623 714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5 343 305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WILLUMSEN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JOHANSEN WILLUMSEN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Willumsen, Solveien 59B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anette.willums1@gmail.com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913 018 699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WILLVEST AS</a:t>
            </a:r>
          </a:p>
        </p:txBody>
      </p:sp>
    </p:spTree>
  </p:cSld>
  <p:clrMapOvr>
    <a:masterClrMapping xmlns:a="http://schemas.openxmlformats.org/drawingml/2006/main"/>
  </p:clrMapOvr>
</p:sld>
</file>