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bbbba697b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d91a729c847c2"/>
  </p:sldMasterIdLst>
  <p:sldIdLst>
    <p:sldId xmlns:r="http://schemas.openxmlformats.org/officeDocument/2006/relationships" id="256" r:id="Rfb7b0ec7e8124e03"/>
    <p:sldId xmlns:r="http://schemas.openxmlformats.org/officeDocument/2006/relationships" id="257" r:id="R37727135424a433f"/>
    <p:sldId xmlns:r="http://schemas.openxmlformats.org/officeDocument/2006/relationships" id="258" r:id="Rf8f2f11f97a94153"/>
    <p:sldId xmlns:r="http://schemas.openxmlformats.org/officeDocument/2006/relationships" id="259" r:id="R465bf262e2dc44cb"/>
    <p:sldId xmlns:r="http://schemas.openxmlformats.org/officeDocument/2006/relationships" id="260" r:id="R9b880483e6f346ae"/>
    <p:sldId xmlns:r="http://schemas.openxmlformats.org/officeDocument/2006/relationships" id="261" r:id="Reb58908acd8c434e"/>
    <p:sldId xmlns:r="http://schemas.openxmlformats.org/officeDocument/2006/relationships" id="262" r:id="Rf28d8e0e3328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d91a729c847c2" /><Relationship Type="http://schemas.openxmlformats.org/officeDocument/2006/relationships/slide" Target="/ppt/slides/slide1.xml" Id="Rfb7b0ec7e8124e03" /><Relationship Type="http://schemas.openxmlformats.org/officeDocument/2006/relationships/slide" Target="/ppt/slides/slide2.xml" Id="R37727135424a433f" /><Relationship Type="http://schemas.openxmlformats.org/officeDocument/2006/relationships/slide" Target="/ppt/slides/slide3.xml" Id="Rf8f2f11f97a94153" /><Relationship Type="http://schemas.openxmlformats.org/officeDocument/2006/relationships/slide" Target="/ppt/slides/slide4.xml" Id="R465bf262e2dc44cb" /><Relationship Type="http://schemas.openxmlformats.org/officeDocument/2006/relationships/slide" Target="/ppt/slides/slide5.xml" Id="R9b880483e6f346ae" /><Relationship Type="http://schemas.openxmlformats.org/officeDocument/2006/relationships/slide" Target="/ppt/slides/slide6.xml" Id="Reb58908acd8c434e" /><Relationship Type="http://schemas.openxmlformats.org/officeDocument/2006/relationships/slide" Target="/ppt/slides/slide7.xml" Id="Rf28d8e0e3328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22dd447d5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c663c60fe4ecc" /><Relationship Type="http://schemas.openxmlformats.org/officeDocument/2006/relationships/theme" Target="/ppt/slideMasters/theme/theme1.xml" Id="Ra776a3e2724a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c663c60fe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8c1a29af1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15fbc331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f2533a11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1f4749ef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bacd6f2949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4a625da2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d0d2c661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TRICO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14 558 881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35 051 899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43 496 271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BJØRN J 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913 022 742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TRICO AS</a:t>
            </a:r>
          </a:p>
        </p:txBody>
      </p:sp>
    </p:spTree>
  </p:cSld>
  <p:clrMapOvr>
    <a:masterClrMapping xmlns:a="http://schemas.openxmlformats.org/drawingml/2006/main"/>
  </p:clrMapOvr>
</p:sld>
</file>