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71fdd8cee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43c63d880412d"/>
  </p:sldMasterIdLst>
  <p:sldIdLst>
    <p:sldId xmlns:r="http://schemas.openxmlformats.org/officeDocument/2006/relationships" id="256" r:id="Rca50fe3426894483"/>
    <p:sldId xmlns:r="http://schemas.openxmlformats.org/officeDocument/2006/relationships" id="257" r:id="R8dd0dc8e69fb4dd9"/>
    <p:sldId xmlns:r="http://schemas.openxmlformats.org/officeDocument/2006/relationships" id="258" r:id="R09670587a3d9464f"/>
    <p:sldId xmlns:r="http://schemas.openxmlformats.org/officeDocument/2006/relationships" id="259" r:id="R76474cedc78e4736"/>
    <p:sldId xmlns:r="http://schemas.openxmlformats.org/officeDocument/2006/relationships" id="260" r:id="R927eae3a03754b82"/>
    <p:sldId xmlns:r="http://schemas.openxmlformats.org/officeDocument/2006/relationships" id="261" r:id="Reb9aa1667483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43c63d880412d" /><Relationship Type="http://schemas.openxmlformats.org/officeDocument/2006/relationships/slide" Target="/ppt/slides/slide1.xml" Id="Rca50fe3426894483" /><Relationship Type="http://schemas.openxmlformats.org/officeDocument/2006/relationships/slide" Target="/ppt/slides/slide2.xml" Id="R8dd0dc8e69fb4dd9" /><Relationship Type="http://schemas.openxmlformats.org/officeDocument/2006/relationships/slide" Target="/ppt/slides/slide3.xml" Id="R09670587a3d9464f" /><Relationship Type="http://schemas.openxmlformats.org/officeDocument/2006/relationships/slide" Target="/ppt/slides/slide4.xml" Id="R76474cedc78e4736" /><Relationship Type="http://schemas.openxmlformats.org/officeDocument/2006/relationships/slide" Target="/ppt/slides/slide5.xml" Id="R927eae3a03754b82" /><Relationship Type="http://schemas.openxmlformats.org/officeDocument/2006/relationships/slide" Target="/ppt/slides/slide6.xml" Id="Reb9aa1667483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950837c9a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3d8dfe2f40f9" /><Relationship Type="http://schemas.openxmlformats.org/officeDocument/2006/relationships/theme" Target="/ppt/slideMasters/theme/theme1.xml" Id="R178a2447e2cc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33d8dfe2f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4cc4674d6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572fb8be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39ff43eac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c4e791ef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c39e235d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b8fcce46a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RØRLEGGER'N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Nesheimsvegen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913 025 482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RØRLEGGER'N 1 AS</a:t>
            </a:r>
          </a:p>
        </p:txBody>
      </p:sp>
    </p:spTree>
  </p:cSld>
  <p:clrMapOvr>
    <a:masterClrMapping xmlns:a="http://schemas.openxmlformats.org/drawingml/2006/main"/>
  </p:clrMapOvr>
</p:sld>
</file>