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2c4022c191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8802e99a14408"/>
  </p:sldMasterIdLst>
  <p:sldIdLst>
    <p:sldId xmlns:r="http://schemas.openxmlformats.org/officeDocument/2006/relationships" id="256" r:id="Rc7d1787e45bf4c00"/>
    <p:sldId xmlns:r="http://schemas.openxmlformats.org/officeDocument/2006/relationships" id="257" r:id="R84a4c312f7f8412b"/>
    <p:sldId xmlns:r="http://schemas.openxmlformats.org/officeDocument/2006/relationships" id="258" r:id="R0cf90f11330646a5"/>
    <p:sldId xmlns:r="http://schemas.openxmlformats.org/officeDocument/2006/relationships" id="259" r:id="R0c12e33454fb4d3f"/>
    <p:sldId xmlns:r="http://schemas.openxmlformats.org/officeDocument/2006/relationships" id="260" r:id="R3319ef3313b549f3"/>
    <p:sldId xmlns:r="http://schemas.openxmlformats.org/officeDocument/2006/relationships" id="261" r:id="Rbbf5762121f2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8802e99a14408" /><Relationship Type="http://schemas.openxmlformats.org/officeDocument/2006/relationships/slide" Target="/ppt/slides/slide1.xml" Id="Rc7d1787e45bf4c00" /><Relationship Type="http://schemas.openxmlformats.org/officeDocument/2006/relationships/slide" Target="/ppt/slides/slide2.xml" Id="R84a4c312f7f8412b" /><Relationship Type="http://schemas.openxmlformats.org/officeDocument/2006/relationships/slide" Target="/ppt/slides/slide3.xml" Id="R0cf90f11330646a5" /><Relationship Type="http://schemas.openxmlformats.org/officeDocument/2006/relationships/slide" Target="/ppt/slides/slide4.xml" Id="R0c12e33454fb4d3f" /><Relationship Type="http://schemas.openxmlformats.org/officeDocument/2006/relationships/slide" Target="/ppt/slides/slide5.xml" Id="R3319ef3313b549f3" /><Relationship Type="http://schemas.openxmlformats.org/officeDocument/2006/relationships/slide" Target="/ppt/slides/slide6.xml" Id="Rbbf5762121f2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793330823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7631c17df4707" /><Relationship Type="http://schemas.openxmlformats.org/officeDocument/2006/relationships/theme" Target="/ppt/slideMasters/theme/theme1.xml" Id="R4ed0ebbaa8a6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7631c17df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e9f330d87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4adf9317a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e0820e61d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79ed8c04c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571184ad2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e595ebe66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MURERLAGET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2 270 750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murogmaskin@outlook.com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