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c72f18561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8b2ffe30346c4"/>
  </p:sldMasterIdLst>
  <p:sldIdLst>
    <p:sldId xmlns:r="http://schemas.openxmlformats.org/officeDocument/2006/relationships" id="256" r:id="R1235e39969344945"/>
    <p:sldId xmlns:r="http://schemas.openxmlformats.org/officeDocument/2006/relationships" id="257" r:id="R58e204d6871c443a"/>
    <p:sldId xmlns:r="http://schemas.openxmlformats.org/officeDocument/2006/relationships" id="258" r:id="Rb7735c9ff6ac4aca"/>
    <p:sldId xmlns:r="http://schemas.openxmlformats.org/officeDocument/2006/relationships" id="259" r:id="R8feba20380794c47"/>
    <p:sldId xmlns:r="http://schemas.openxmlformats.org/officeDocument/2006/relationships" id="260" r:id="R03dd54c78a404d08"/>
    <p:sldId xmlns:r="http://schemas.openxmlformats.org/officeDocument/2006/relationships" id="261" r:id="Rbc47e88a34eb45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8b2ffe30346c4" /><Relationship Type="http://schemas.openxmlformats.org/officeDocument/2006/relationships/slide" Target="/ppt/slides/slide1.xml" Id="R1235e39969344945" /><Relationship Type="http://schemas.openxmlformats.org/officeDocument/2006/relationships/slide" Target="/ppt/slides/slide2.xml" Id="R58e204d6871c443a" /><Relationship Type="http://schemas.openxmlformats.org/officeDocument/2006/relationships/slide" Target="/ppt/slides/slide3.xml" Id="Rb7735c9ff6ac4aca" /><Relationship Type="http://schemas.openxmlformats.org/officeDocument/2006/relationships/slide" Target="/ppt/slides/slide4.xml" Id="R8feba20380794c47" /><Relationship Type="http://schemas.openxmlformats.org/officeDocument/2006/relationships/slide" Target="/ppt/slides/slide5.xml" Id="R03dd54c78a404d08" /><Relationship Type="http://schemas.openxmlformats.org/officeDocument/2006/relationships/slide" Target="/ppt/slides/slide6.xml" Id="Rbc47e88a34eb45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e6fdf8986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5aa2013d140c8" /><Relationship Type="http://schemas.openxmlformats.org/officeDocument/2006/relationships/theme" Target="/ppt/slideMasters/theme/theme1.xml" Id="Rfe2eee9f0bf6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5aa2013d1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b51e6156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d8aeaeab3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89b04dbef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c9bf664b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84e6398c0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8db97c6eb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EL-GENIET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Bøhles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1823 Knapstad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EL-GENIET AS</a:t>
            </a:r>
          </a:p>
        </p:txBody>
      </p:sp>
    </p:spTree>
  </p:cSld>
  <p:clrMapOvr>
    <a:masterClrMapping xmlns:a="http://schemas.openxmlformats.org/drawingml/2006/main"/>
  </p:clrMapOvr>
</p:sld>
</file>