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62549bd92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7227818f64dce"/>
  </p:sldMasterIdLst>
  <p:sldIdLst>
    <p:sldId xmlns:r="http://schemas.openxmlformats.org/officeDocument/2006/relationships" id="256" r:id="R7f461fefd0a64c83"/>
    <p:sldId xmlns:r="http://schemas.openxmlformats.org/officeDocument/2006/relationships" id="257" r:id="Rd2c91fa7566c4c39"/>
    <p:sldId xmlns:r="http://schemas.openxmlformats.org/officeDocument/2006/relationships" id="258" r:id="Rfdfcbd408e7b4efc"/>
    <p:sldId xmlns:r="http://schemas.openxmlformats.org/officeDocument/2006/relationships" id="259" r:id="R7d2f0564442444ca"/>
    <p:sldId xmlns:r="http://schemas.openxmlformats.org/officeDocument/2006/relationships" id="260" r:id="R234070abfa8f4cd3"/>
    <p:sldId xmlns:r="http://schemas.openxmlformats.org/officeDocument/2006/relationships" id="261" r:id="R770c4933521c4b9b"/>
    <p:sldId xmlns:r="http://schemas.openxmlformats.org/officeDocument/2006/relationships" id="262" r:id="Re7ec7d28e93a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7227818f64dce" /><Relationship Type="http://schemas.openxmlformats.org/officeDocument/2006/relationships/slide" Target="/ppt/slides/slide1.xml" Id="R7f461fefd0a64c83" /><Relationship Type="http://schemas.openxmlformats.org/officeDocument/2006/relationships/slide" Target="/ppt/slides/slide2.xml" Id="Rd2c91fa7566c4c39" /><Relationship Type="http://schemas.openxmlformats.org/officeDocument/2006/relationships/slide" Target="/ppt/slides/slide3.xml" Id="Rfdfcbd408e7b4efc" /><Relationship Type="http://schemas.openxmlformats.org/officeDocument/2006/relationships/slide" Target="/ppt/slides/slide4.xml" Id="R7d2f0564442444ca" /><Relationship Type="http://schemas.openxmlformats.org/officeDocument/2006/relationships/slide" Target="/ppt/slides/slide5.xml" Id="R234070abfa8f4cd3" /><Relationship Type="http://schemas.openxmlformats.org/officeDocument/2006/relationships/slide" Target="/ppt/slides/slide6.xml" Id="R770c4933521c4b9b" /><Relationship Type="http://schemas.openxmlformats.org/officeDocument/2006/relationships/slide" Target="/ppt/slides/slide7.xml" Id="Re7ec7d28e93a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42b2fc2e6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7943267684bf9" /><Relationship Type="http://schemas.openxmlformats.org/officeDocument/2006/relationships/theme" Target="/ppt/slideMasters/theme/theme1.xml" Id="Rfbbf3e33eb7c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794326768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21f070ff8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0054d4868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9df5f3ac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67661c38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ad015824d4c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aaf94386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471d48773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EL-GENIET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EL-GENIET AS ble etablert [år] og holder til i Knapstad.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30 867 631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5 921 999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9 068 353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20 271 106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SCHIE CHRISTOFFER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 HOLDING AS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ISEBAKKE GEIR-ARNE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Bøhles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1823 Knapstad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