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51ca9e273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94756655004540"/>
  </p:sldMasterIdLst>
  <p:sldIdLst>
    <p:sldId xmlns:r="http://schemas.openxmlformats.org/officeDocument/2006/relationships" id="256" r:id="Rbf8ed67de11a4030"/>
    <p:sldId xmlns:r="http://schemas.openxmlformats.org/officeDocument/2006/relationships" id="257" r:id="R52b60706193349d1"/>
    <p:sldId xmlns:r="http://schemas.openxmlformats.org/officeDocument/2006/relationships" id="258" r:id="R58e631230f274107"/>
    <p:sldId xmlns:r="http://schemas.openxmlformats.org/officeDocument/2006/relationships" id="259" r:id="Rfb49c36c2fe74eb1"/>
    <p:sldId xmlns:r="http://schemas.openxmlformats.org/officeDocument/2006/relationships" id="260" r:id="Re083e7ba9d1846e6"/>
    <p:sldId xmlns:r="http://schemas.openxmlformats.org/officeDocument/2006/relationships" id="261" r:id="R4e2e24adb7644f5e"/>
    <p:sldId xmlns:r="http://schemas.openxmlformats.org/officeDocument/2006/relationships" id="262" r:id="R76fbfaa9f862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4756655004540" /><Relationship Type="http://schemas.openxmlformats.org/officeDocument/2006/relationships/slide" Target="/ppt/slides/slide1.xml" Id="Rbf8ed67de11a4030" /><Relationship Type="http://schemas.openxmlformats.org/officeDocument/2006/relationships/slide" Target="/ppt/slides/slide2.xml" Id="R52b60706193349d1" /><Relationship Type="http://schemas.openxmlformats.org/officeDocument/2006/relationships/slide" Target="/ppt/slides/slide3.xml" Id="R58e631230f274107" /><Relationship Type="http://schemas.openxmlformats.org/officeDocument/2006/relationships/slide" Target="/ppt/slides/slide4.xml" Id="Rfb49c36c2fe74eb1" /><Relationship Type="http://schemas.openxmlformats.org/officeDocument/2006/relationships/slide" Target="/ppt/slides/slide5.xml" Id="Re083e7ba9d1846e6" /><Relationship Type="http://schemas.openxmlformats.org/officeDocument/2006/relationships/slide" Target="/ppt/slides/slide6.xml" Id="R4e2e24adb7644f5e" /><Relationship Type="http://schemas.openxmlformats.org/officeDocument/2006/relationships/slide" Target="/ppt/slides/slide7.xml" Id="R76fbfaa9f862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443f6654948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743fd388a4126" /><Relationship Type="http://schemas.openxmlformats.org/officeDocument/2006/relationships/theme" Target="/ppt/slideMasters/theme/theme1.xml" Id="Rd2940b8b10c1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743fd388a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79449e1324c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b71f83ec0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b9a4ac92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dfd14764d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5295069a2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a7af210ca45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ecb5db742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12 441 028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HOLMÉN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Østreheimsveien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