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6a05b3b3884e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78ab62ccaa4635"/>
  </p:sldMasterIdLst>
  <p:sldIdLst>
    <p:sldId xmlns:r="http://schemas.openxmlformats.org/officeDocument/2006/relationships" id="256" r:id="R93363f7f1dea474d"/>
    <p:sldId xmlns:r="http://schemas.openxmlformats.org/officeDocument/2006/relationships" id="257" r:id="R8ad41d06000c41e3"/>
    <p:sldId xmlns:r="http://schemas.openxmlformats.org/officeDocument/2006/relationships" id="258" r:id="R4b9355ee78414bf9"/>
    <p:sldId xmlns:r="http://schemas.openxmlformats.org/officeDocument/2006/relationships" id="259" r:id="Ra2453295e1ca40bb"/>
    <p:sldId xmlns:r="http://schemas.openxmlformats.org/officeDocument/2006/relationships" id="260" r:id="R0bef9f9a255d412d"/>
    <p:sldId xmlns:r="http://schemas.openxmlformats.org/officeDocument/2006/relationships" id="261" r:id="R97b27a8bcbe3487c"/>
    <p:sldId xmlns:r="http://schemas.openxmlformats.org/officeDocument/2006/relationships" id="262" r:id="Rf5de43a36e954b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78ab62ccaa4635" /><Relationship Type="http://schemas.openxmlformats.org/officeDocument/2006/relationships/slide" Target="/ppt/slides/slide1.xml" Id="R93363f7f1dea474d" /><Relationship Type="http://schemas.openxmlformats.org/officeDocument/2006/relationships/slide" Target="/ppt/slides/slide2.xml" Id="R8ad41d06000c41e3" /><Relationship Type="http://schemas.openxmlformats.org/officeDocument/2006/relationships/slide" Target="/ppt/slides/slide3.xml" Id="R4b9355ee78414bf9" /><Relationship Type="http://schemas.openxmlformats.org/officeDocument/2006/relationships/slide" Target="/ppt/slides/slide4.xml" Id="Ra2453295e1ca40bb" /><Relationship Type="http://schemas.openxmlformats.org/officeDocument/2006/relationships/slide" Target="/ppt/slides/slide5.xml" Id="R0bef9f9a255d412d" /><Relationship Type="http://schemas.openxmlformats.org/officeDocument/2006/relationships/slide" Target="/ppt/slides/slide6.xml" Id="R97b27a8bcbe3487c" /><Relationship Type="http://schemas.openxmlformats.org/officeDocument/2006/relationships/slide" Target="/ppt/slides/slide7.xml" Id="Rf5de43a36e954b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94b02f178a46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3c9d30c99042df" /><Relationship Type="http://schemas.openxmlformats.org/officeDocument/2006/relationships/theme" Target="/ppt/slideMasters/theme/theme1.xml" Id="R577b19a4c95f4d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53c9d30c99042d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aa308e27404d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ddd4be07024b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55730f3a0b467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94cd56c31c46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e4174f1a4e46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88ed4e4177468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65d944c1641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JAMLO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JAMLO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JAMLO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JAMLO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JAMLO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JAMLO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−116 055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−2 173 365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152 552 890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217 005 158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JAMLO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NELO AS  –  95,0 %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NELO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JAMLO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VIIs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87 88 89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913 058 747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JAMLO</a:t>
            </a:r>
          </a:p>
        </p:txBody>
      </p:sp>
    </p:spTree>
  </p:cSld>
  <p:clrMapOvr>
    <a:masterClrMapping xmlns:a="http://schemas.openxmlformats.org/drawingml/2006/main"/>
  </p:clrMapOvr>
</p:sld>
</file>