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ab548d4d3340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07fcd24de4672"/>
  </p:sldMasterIdLst>
  <p:sldIdLst>
    <p:sldId xmlns:r="http://schemas.openxmlformats.org/officeDocument/2006/relationships" id="256" r:id="R8c021557912a4d25"/>
    <p:sldId xmlns:r="http://schemas.openxmlformats.org/officeDocument/2006/relationships" id="257" r:id="R9a12e07f0c354342"/>
    <p:sldId xmlns:r="http://schemas.openxmlformats.org/officeDocument/2006/relationships" id="258" r:id="R30993eed32664a27"/>
    <p:sldId xmlns:r="http://schemas.openxmlformats.org/officeDocument/2006/relationships" id="259" r:id="Rc1298a31b34f4e32"/>
    <p:sldId xmlns:r="http://schemas.openxmlformats.org/officeDocument/2006/relationships" id="260" r:id="R75c2e66c19e44e18"/>
    <p:sldId xmlns:r="http://schemas.openxmlformats.org/officeDocument/2006/relationships" id="261" r:id="R47a569ecf3ad4fbf"/>
    <p:sldId xmlns:r="http://schemas.openxmlformats.org/officeDocument/2006/relationships" id="262" r:id="Rd3970516b2d94b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07fcd24de4672" /><Relationship Type="http://schemas.openxmlformats.org/officeDocument/2006/relationships/slide" Target="/ppt/slides/slide1.xml" Id="R8c021557912a4d25" /><Relationship Type="http://schemas.openxmlformats.org/officeDocument/2006/relationships/slide" Target="/ppt/slides/slide2.xml" Id="R9a12e07f0c354342" /><Relationship Type="http://schemas.openxmlformats.org/officeDocument/2006/relationships/slide" Target="/ppt/slides/slide3.xml" Id="R30993eed32664a27" /><Relationship Type="http://schemas.openxmlformats.org/officeDocument/2006/relationships/slide" Target="/ppt/slides/slide4.xml" Id="Rc1298a31b34f4e32" /><Relationship Type="http://schemas.openxmlformats.org/officeDocument/2006/relationships/slide" Target="/ppt/slides/slide5.xml" Id="R75c2e66c19e44e18" /><Relationship Type="http://schemas.openxmlformats.org/officeDocument/2006/relationships/slide" Target="/ppt/slides/slide6.xml" Id="R47a569ecf3ad4fbf" /><Relationship Type="http://schemas.openxmlformats.org/officeDocument/2006/relationships/slide" Target="/ppt/slides/slide7.xml" Id="Rd3970516b2d94b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60ac1ccbc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a4975815f4f21" /><Relationship Type="http://schemas.openxmlformats.org/officeDocument/2006/relationships/theme" Target="/ppt/slideMasters/theme/theme1.xml" Id="R99facace2f12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a4975815f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73d120298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0233a47e2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7bf538099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d5aa8c5f543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23060f36d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865522a4b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0508bc64f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REGNSKAP OG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REGNSKAP OG ØKONOMI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3 889 144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946 099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2 041 632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KARLSVOGNEN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Nydalstråkket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kari@hamar-regnskap.no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www.hamar-regnskap.no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913 059 824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