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1e66d0675e4a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51ff28fbc44a10"/>
  </p:sldMasterIdLst>
  <p:sldIdLst>
    <p:sldId xmlns:r="http://schemas.openxmlformats.org/officeDocument/2006/relationships" id="256" r:id="Rc08497511bb04879"/>
    <p:sldId xmlns:r="http://schemas.openxmlformats.org/officeDocument/2006/relationships" id="257" r:id="R7cbe3c9bf21248b8"/>
    <p:sldId xmlns:r="http://schemas.openxmlformats.org/officeDocument/2006/relationships" id="258" r:id="R492341bdf1cb4133"/>
    <p:sldId xmlns:r="http://schemas.openxmlformats.org/officeDocument/2006/relationships" id="259" r:id="Rbbaa7e4db0434464"/>
    <p:sldId xmlns:r="http://schemas.openxmlformats.org/officeDocument/2006/relationships" id="260" r:id="R82e5287a42724dde"/>
    <p:sldId xmlns:r="http://schemas.openxmlformats.org/officeDocument/2006/relationships" id="261" r:id="Re75cd0766fce4a43"/>
    <p:sldId xmlns:r="http://schemas.openxmlformats.org/officeDocument/2006/relationships" id="262" r:id="R43120f8e41a044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51ff28fbc44a10" /><Relationship Type="http://schemas.openxmlformats.org/officeDocument/2006/relationships/slide" Target="/ppt/slides/slide1.xml" Id="Rc08497511bb04879" /><Relationship Type="http://schemas.openxmlformats.org/officeDocument/2006/relationships/slide" Target="/ppt/slides/slide2.xml" Id="R7cbe3c9bf21248b8" /><Relationship Type="http://schemas.openxmlformats.org/officeDocument/2006/relationships/slide" Target="/ppt/slides/slide3.xml" Id="R492341bdf1cb4133" /><Relationship Type="http://schemas.openxmlformats.org/officeDocument/2006/relationships/slide" Target="/ppt/slides/slide4.xml" Id="Rbbaa7e4db0434464" /><Relationship Type="http://schemas.openxmlformats.org/officeDocument/2006/relationships/slide" Target="/ppt/slides/slide5.xml" Id="R82e5287a42724dde" /><Relationship Type="http://schemas.openxmlformats.org/officeDocument/2006/relationships/slide" Target="/ppt/slides/slide6.xml" Id="Re75cd0766fce4a43" /><Relationship Type="http://schemas.openxmlformats.org/officeDocument/2006/relationships/slide" Target="/ppt/slides/slide7.xml" Id="R43120f8e41a044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2b8c4a820f47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6393ed736431a" /><Relationship Type="http://schemas.openxmlformats.org/officeDocument/2006/relationships/theme" Target="/ppt/slideMasters/theme/theme1.xml" Id="Rd96c5f10dc9747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b6393ed73643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f261a3c9a44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c0508745e4b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ca5a28a0141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b0b52d01846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3267568c34e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4bafd24d64e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47dd4a1d148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TOKAA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TOKAA HOLDING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1 513 420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1 513 420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TORKILD KAASBØLL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Torkild Kaasbøll, Varmbuvegen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913 061 624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TOKAA HOLDING AS</a:t>
            </a:r>
          </a:p>
        </p:txBody>
      </p:sp>
    </p:spTree>
  </p:cSld>
  <p:clrMapOvr>
    <a:masterClrMapping xmlns:a="http://schemas.openxmlformats.org/drawingml/2006/main"/>
  </p:clrMapOvr>
</p:sld>
</file>