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229009142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f0deabe6f4ee9"/>
  </p:sldMasterIdLst>
  <p:sldIdLst>
    <p:sldId xmlns:r="http://schemas.openxmlformats.org/officeDocument/2006/relationships" id="256" r:id="R1683e66931c44119"/>
    <p:sldId xmlns:r="http://schemas.openxmlformats.org/officeDocument/2006/relationships" id="257" r:id="R4d83f295c4a147a4"/>
    <p:sldId xmlns:r="http://schemas.openxmlformats.org/officeDocument/2006/relationships" id="258" r:id="R0bd707bc4ec04a03"/>
    <p:sldId xmlns:r="http://schemas.openxmlformats.org/officeDocument/2006/relationships" id="259" r:id="R8977cc56c1694ee5"/>
    <p:sldId xmlns:r="http://schemas.openxmlformats.org/officeDocument/2006/relationships" id="260" r:id="R46f70f8bbfc64fcf"/>
    <p:sldId xmlns:r="http://schemas.openxmlformats.org/officeDocument/2006/relationships" id="261" r:id="R89d3925372af465a"/>
    <p:sldId xmlns:r="http://schemas.openxmlformats.org/officeDocument/2006/relationships" id="262" r:id="R1908dee6515c4b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f0deabe6f4ee9" /><Relationship Type="http://schemas.openxmlformats.org/officeDocument/2006/relationships/slide" Target="/ppt/slides/slide1.xml" Id="R1683e66931c44119" /><Relationship Type="http://schemas.openxmlformats.org/officeDocument/2006/relationships/slide" Target="/ppt/slides/slide2.xml" Id="R4d83f295c4a147a4" /><Relationship Type="http://schemas.openxmlformats.org/officeDocument/2006/relationships/slide" Target="/ppt/slides/slide3.xml" Id="R0bd707bc4ec04a03" /><Relationship Type="http://schemas.openxmlformats.org/officeDocument/2006/relationships/slide" Target="/ppt/slides/slide4.xml" Id="R8977cc56c1694ee5" /><Relationship Type="http://schemas.openxmlformats.org/officeDocument/2006/relationships/slide" Target="/ppt/slides/slide5.xml" Id="R46f70f8bbfc64fcf" /><Relationship Type="http://schemas.openxmlformats.org/officeDocument/2006/relationships/slide" Target="/ppt/slides/slide6.xml" Id="R89d3925372af465a" /><Relationship Type="http://schemas.openxmlformats.org/officeDocument/2006/relationships/slide" Target="/ppt/slides/slide7.xml" Id="R1908dee6515c4b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e23365d01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087ed6318496d" /><Relationship Type="http://schemas.openxmlformats.org/officeDocument/2006/relationships/theme" Target="/ppt/slideMasters/theme/theme1.xml" Id="R5d4b91c82182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087ed6318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62436071f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a6b3478f8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99f645a73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257095b63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915c1ad35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513adc226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362823a52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FEMUR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FEMUR BYGG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58 274 915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816 170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8 308 046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23 597 672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FEMUR EIENDOM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TILREM ANNE BERIT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8802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913 062 159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FEMUR BYGG AS</a:t>
            </a:r>
          </a:p>
        </p:txBody>
      </p:sp>
    </p:spTree>
  </p:cSld>
  <p:clrMapOvr>
    <a:masterClrMapping xmlns:a="http://schemas.openxmlformats.org/drawingml/2006/main"/>
  </p:clrMapOvr>
</p:sld>
</file>