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e8f7b645cb4a8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5c97d798ea44f6c"/>
  </p:sldMasterIdLst>
  <p:sldIdLst>
    <p:sldId xmlns:r="http://schemas.openxmlformats.org/officeDocument/2006/relationships" id="256" r:id="Ra8d52dd1553c41e3"/>
    <p:sldId xmlns:r="http://schemas.openxmlformats.org/officeDocument/2006/relationships" id="257" r:id="R91376c1048c84f2d"/>
    <p:sldId xmlns:r="http://schemas.openxmlformats.org/officeDocument/2006/relationships" id="258" r:id="R570f87b2f5604124"/>
    <p:sldId xmlns:r="http://schemas.openxmlformats.org/officeDocument/2006/relationships" id="259" r:id="R0589ff3663b74d96"/>
    <p:sldId xmlns:r="http://schemas.openxmlformats.org/officeDocument/2006/relationships" id="260" r:id="Rd98f2ace83964485"/>
    <p:sldId xmlns:r="http://schemas.openxmlformats.org/officeDocument/2006/relationships" id="261" r:id="R31a3cce6b778453e"/>
    <p:sldId xmlns:r="http://schemas.openxmlformats.org/officeDocument/2006/relationships" id="262" r:id="R4fde4103e5f14c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5c97d798ea44f6c" /><Relationship Type="http://schemas.openxmlformats.org/officeDocument/2006/relationships/slide" Target="/ppt/slides/slide1.xml" Id="Ra8d52dd1553c41e3" /><Relationship Type="http://schemas.openxmlformats.org/officeDocument/2006/relationships/slide" Target="/ppt/slides/slide2.xml" Id="R91376c1048c84f2d" /><Relationship Type="http://schemas.openxmlformats.org/officeDocument/2006/relationships/slide" Target="/ppt/slides/slide3.xml" Id="R570f87b2f5604124" /><Relationship Type="http://schemas.openxmlformats.org/officeDocument/2006/relationships/slide" Target="/ppt/slides/slide4.xml" Id="R0589ff3663b74d96" /><Relationship Type="http://schemas.openxmlformats.org/officeDocument/2006/relationships/slide" Target="/ppt/slides/slide5.xml" Id="Rd98f2ace83964485" /><Relationship Type="http://schemas.openxmlformats.org/officeDocument/2006/relationships/slide" Target="/ppt/slides/slide6.xml" Id="R31a3cce6b778453e" /><Relationship Type="http://schemas.openxmlformats.org/officeDocument/2006/relationships/slide" Target="/ppt/slides/slide7.xml" Id="R4fde4103e5f14c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80d42951d574a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4080330fd64e30" /><Relationship Type="http://schemas.openxmlformats.org/officeDocument/2006/relationships/theme" Target="/ppt/slideMasters/theme/theme1.xml" Id="Ra9f43c6caabd4c7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4080330fd64e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6e3cc49b411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acae06eef42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77d795f9224a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1f6db4efe0429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b116fa566a43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1c07e523f648e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b098013c4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RYGGE RØRLEGGERSERVICE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RYGGE RØRLEGGERSERVICE AS ble etablert [år] og holder til i Moss.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14 655 478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809 284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492 095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1 142 160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7 368 029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BROKHAUG LARS HENRY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GLENN ANDRE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RYGGE RØRLEGGERSERVICE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Årvollskogen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1529 Moss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913 064 631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RYGGE RØRLEGGERSERVICE AS</a:t>
            </a:r>
          </a:p>
        </p:txBody>
      </p:sp>
    </p:spTree>
  </p:cSld>
  <p:clrMapOvr>
    <a:masterClrMapping xmlns:a="http://schemas.openxmlformats.org/drawingml/2006/main"/>
  </p:clrMapOvr>
</p:sld>
</file>