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332eead9494c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1aa15d9dd84315"/>
  </p:sldMasterIdLst>
  <p:sldIdLst>
    <p:sldId xmlns:r="http://schemas.openxmlformats.org/officeDocument/2006/relationships" id="256" r:id="R55865ebfead743f5"/>
    <p:sldId xmlns:r="http://schemas.openxmlformats.org/officeDocument/2006/relationships" id="257" r:id="R2e9524c78f274746"/>
    <p:sldId xmlns:r="http://schemas.openxmlformats.org/officeDocument/2006/relationships" id="258" r:id="Rf33fa46f630c4db2"/>
    <p:sldId xmlns:r="http://schemas.openxmlformats.org/officeDocument/2006/relationships" id="259" r:id="R42368f7cc8074468"/>
    <p:sldId xmlns:r="http://schemas.openxmlformats.org/officeDocument/2006/relationships" id="260" r:id="R980720648b094cc3"/>
    <p:sldId xmlns:r="http://schemas.openxmlformats.org/officeDocument/2006/relationships" id="261" r:id="R7f3ee2be21dc42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1aa15d9dd84315" /><Relationship Type="http://schemas.openxmlformats.org/officeDocument/2006/relationships/slide" Target="/ppt/slides/slide1.xml" Id="R55865ebfead743f5" /><Relationship Type="http://schemas.openxmlformats.org/officeDocument/2006/relationships/slide" Target="/ppt/slides/slide2.xml" Id="R2e9524c78f274746" /><Relationship Type="http://schemas.openxmlformats.org/officeDocument/2006/relationships/slide" Target="/ppt/slides/slide3.xml" Id="Rf33fa46f630c4db2" /><Relationship Type="http://schemas.openxmlformats.org/officeDocument/2006/relationships/slide" Target="/ppt/slides/slide4.xml" Id="R42368f7cc8074468" /><Relationship Type="http://schemas.openxmlformats.org/officeDocument/2006/relationships/slide" Target="/ppt/slides/slide5.xml" Id="R980720648b094cc3" /><Relationship Type="http://schemas.openxmlformats.org/officeDocument/2006/relationships/slide" Target="/ppt/slides/slide6.xml" Id="R7f3ee2be21dc42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f4df0b70a043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d8c9bb26848ac" /><Relationship Type="http://schemas.openxmlformats.org/officeDocument/2006/relationships/theme" Target="/ppt/slideMasters/theme/theme1.xml" Id="R38d762484bf54a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6d8c9bb26848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09f0eca5c48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874d6dc864e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367acf24049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a07c1e9bd40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234d3d1534d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718cc094049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GRD MONTASJE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GRD 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GRD 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GRD 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GRD 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GRD 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Caspar Storms vei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post@fenixera.no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913 065 336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GRD MONTASJE AS</a:t>
            </a:r>
          </a:p>
        </p:txBody>
      </p:sp>
    </p:spTree>
  </p:cSld>
  <p:clrMapOvr>
    <a:masterClrMapping xmlns:a="http://schemas.openxmlformats.org/drawingml/2006/main"/>
  </p:clrMapOvr>
</p:sld>
</file>