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ad1b8cf87549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fbd8be1b164df7"/>
  </p:sldMasterIdLst>
  <p:sldIdLst>
    <p:sldId xmlns:r="http://schemas.openxmlformats.org/officeDocument/2006/relationships" id="256" r:id="R2725197ecd6d40d8"/>
    <p:sldId xmlns:r="http://schemas.openxmlformats.org/officeDocument/2006/relationships" id="257" r:id="Rd9be7699ebc34512"/>
    <p:sldId xmlns:r="http://schemas.openxmlformats.org/officeDocument/2006/relationships" id="258" r:id="R34818f0435114088"/>
    <p:sldId xmlns:r="http://schemas.openxmlformats.org/officeDocument/2006/relationships" id="259" r:id="R08b5334603094921"/>
    <p:sldId xmlns:r="http://schemas.openxmlformats.org/officeDocument/2006/relationships" id="260" r:id="R2281fb33c2784ac2"/>
    <p:sldId xmlns:r="http://schemas.openxmlformats.org/officeDocument/2006/relationships" id="261" r:id="Rcad54c6a581b492d"/>
    <p:sldId xmlns:r="http://schemas.openxmlformats.org/officeDocument/2006/relationships" id="262" r:id="R223f036a6dc645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bd8be1b164df7" /><Relationship Type="http://schemas.openxmlformats.org/officeDocument/2006/relationships/slide" Target="/ppt/slides/slide1.xml" Id="R2725197ecd6d40d8" /><Relationship Type="http://schemas.openxmlformats.org/officeDocument/2006/relationships/slide" Target="/ppt/slides/slide2.xml" Id="Rd9be7699ebc34512" /><Relationship Type="http://schemas.openxmlformats.org/officeDocument/2006/relationships/slide" Target="/ppt/slides/slide3.xml" Id="R34818f0435114088" /><Relationship Type="http://schemas.openxmlformats.org/officeDocument/2006/relationships/slide" Target="/ppt/slides/slide4.xml" Id="R08b5334603094921" /><Relationship Type="http://schemas.openxmlformats.org/officeDocument/2006/relationships/slide" Target="/ppt/slides/slide5.xml" Id="R2281fb33c2784ac2" /><Relationship Type="http://schemas.openxmlformats.org/officeDocument/2006/relationships/slide" Target="/ppt/slides/slide6.xml" Id="Rcad54c6a581b492d" /><Relationship Type="http://schemas.openxmlformats.org/officeDocument/2006/relationships/slide" Target="/ppt/slides/slide7.xml" Id="R223f036a6dc645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2d49844f2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776f4e2de4d91" /><Relationship Type="http://schemas.openxmlformats.org/officeDocument/2006/relationships/theme" Target="/ppt/slideMasters/theme/theme1.xml" Id="R5e32973bf55543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e776f4e2de4d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3f4c29410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05b13e9c7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abcc939be44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fa6e3411340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127def86541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62d58ebdc4b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d12b4ae6b45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&amp; BÆRUM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&amp; BÆRUM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&amp; BÆRUM VVS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&amp; BÆRUM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&amp; BÆRUM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&amp; BÆRUM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445 798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&amp; BÆRUM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HITECH ENERGY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&amp; BÆRUM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913 065 816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&amp; BÆRUM VVS AS</a:t>
            </a:r>
          </a:p>
        </p:txBody>
      </p:sp>
    </p:spTree>
  </p:cSld>
  <p:clrMapOvr>
    <a:masterClrMapping xmlns:a="http://schemas.openxmlformats.org/drawingml/2006/main"/>
  </p:clrMapOvr>
</p:sld>
</file>