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28652581b24b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3d74c22ed4ab2"/>
  </p:sldMasterIdLst>
  <p:sldIdLst>
    <p:sldId xmlns:r="http://schemas.openxmlformats.org/officeDocument/2006/relationships" id="256" r:id="R6a616211ba664e59"/>
    <p:sldId xmlns:r="http://schemas.openxmlformats.org/officeDocument/2006/relationships" id="257" r:id="R167519fe928a4d4c"/>
    <p:sldId xmlns:r="http://schemas.openxmlformats.org/officeDocument/2006/relationships" id="258" r:id="Rcd8a18e291314c2d"/>
    <p:sldId xmlns:r="http://schemas.openxmlformats.org/officeDocument/2006/relationships" id="259" r:id="R6907e301f2bf458f"/>
    <p:sldId xmlns:r="http://schemas.openxmlformats.org/officeDocument/2006/relationships" id="260" r:id="R4f0b3cf52f0a49ce"/>
    <p:sldId xmlns:r="http://schemas.openxmlformats.org/officeDocument/2006/relationships" id="261" r:id="Ra25742fdee9843dd"/>
    <p:sldId xmlns:r="http://schemas.openxmlformats.org/officeDocument/2006/relationships" id="262" r:id="Rf00f267a7353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3d74c22ed4ab2" /><Relationship Type="http://schemas.openxmlformats.org/officeDocument/2006/relationships/slide" Target="/ppt/slides/slide1.xml" Id="R6a616211ba664e59" /><Relationship Type="http://schemas.openxmlformats.org/officeDocument/2006/relationships/slide" Target="/ppt/slides/slide2.xml" Id="R167519fe928a4d4c" /><Relationship Type="http://schemas.openxmlformats.org/officeDocument/2006/relationships/slide" Target="/ppt/slides/slide3.xml" Id="Rcd8a18e291314c2d" /><Relationship Type="http://schemas.openxmlformats.org/officeDocument/2006/relationships/slide" Target="/ppt/slides/slide4.xml" Id="R6907e301f2bf458f" /><Relationship Type="http://schemas.openxmlformats.org/officeDocument/2006/relationships/slide" Target="/ppt/slides/slide5.xml" Id="R4f0b3cf52f0a49ce" /><Relationship Type="http://schemas.openxmlformats.org/officeDocument/2006/relationships/slide" Target="/ppt/slides/slide6.xml" Id="Ra25742fdee9843dd" /><Relationship Type="http://schemas.openxmlformats.org/officeDocument/2006/relationships/slide" Target="/ppt/slides/slide7.xml" Id="Rf00f267a7353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c9b4402a8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cb2c402ed4418" /><Relationship Type="http://schemas.openxmlformats.org/officeDocument/2006/relationships/theme" Target="/ppt/slideMasters/theme/theme1.xml" Id="Re8edeabd439e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cb2c402ed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c858cd1f249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026a6a07c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fe18e92f8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edcf0840049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6f52fd6d6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dc8b51ba344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c3a4efcd04c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KVEIL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29 271 999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29 277 402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KVEIL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petter.kveil@gmail.com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913 065 905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KVEIL INVEST AS</a:t>
            </a:r>
          </a:p>
        </p:txBody>
      </p:sp>
    </p:spTree>
  </p:cSld>
  <p:clrMapOvr>
    <a:masterClrMapping xmlns:a="http://schemas.openxmlformats.org/drawingml/2006/main"/>
  </p:clrMapOvr>
</p:sld>
</file>