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0a069d2b0e48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01d2de4e864f5a"/>
  </p:sldMasterIdLst>
  <p:sldIdLst>
    <p:sldId xmlns:r="http://schemas.openxmlformats.org/officeDocument/2006/relationships" id="256" r:id="R513ba075c2cb41f0"/>
    <p:sldId xmlns:r="http://schemas.openxmlformats.org/officeDocument/2006/relationships" id="257" r:id="R7ebefbd859b84876"/>
    <p:sldId xmlns:r="http://schemas.openxmlformats.org/officeDocument/2006/relationships" id="258" r:id="Re9841464729e4255"/>
    <p:sldId xmlns:r="http://schemas.openxmlformats.org/officeDocument/2006/relationships" id="259" r:id="R515f2ff77df5476b"/>
    <p:sldId xmlns:r="http://schemas.openxmlformats.org/officeDocument/2006/relationships" id="260" r:id="Rbf95ecff37a54678"/>
    <p:sldId xmlns:r="http://schemas.openxmlformats.org/officeDocument/2006/relationships" id="261" r:id="R61dd4399c8f24fbf"/>
    <p:sldId xmlns:r="http://schemas.openxmlformats.org/officeDocument/2006/relationships" id="262" r:id="R8db581611f694c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1d2de4e864f5a" /><Relationship Type="http://schemas.openxmlformats.org/officeDocument/2006/relationships/slide" Target="/ppt/slides/slide1.xml" Id="R513ba075c2cb41f0" /><Relationship Type="http://schemas.openxmlformats.org/officeDocument/2006/relationships/slide" Target="/ppt/slides/slide2.xml" Id="R7ebefbd859b84876" /><Relationship Type="http://schemas.openxmlformats.org/officeDocument/2006/relationships/slide" Target="/ppt/slides/slide3.xml" Id="Re9841464729e4255" /><Relationship Type="http://schemas.openxmlformats.org/officeDocument/2006/relationships/slide" Target="/ppt/slides/slide4.xml" Id="R515f2ff77df5476b" /><Relationship Type="http://schemas.openxmlformats.org/officeDocument/2006/relationships/slide" Target="/ppt/slides/slide5.xml" Id="Rbf95ecff37a54678" /><Relationship Type="http://schemas.openxmlformats.org/officeDocument/2006/relationships/slide" Target="/ppt/slides/slide6.xml" Id="R61dd4399c8f24fbf" /><Relationship Type="http://schemas.openxmlformats.org/officeDocument/2006/relationships/slide" Target="/ppt/slides/slide7.xml" Id="R8db581611f694c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305b493cc48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8b08dd6374365" /><Relationship Type="http://schemas.openxmlformats.org/officeDocument/2006/relationships/theme" Target="/ppt/slideMasters/theme/theme1.xml" Id="Rc94371e3ea6941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f8b08dd63743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243764b424d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17ecb8e3e4d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501dc319948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0ab1ee34041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94127552544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521909d684e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7b94bcf5344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KAARUD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KAARUD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22 550 107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1 821 943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1 303 319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1 867 948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8 136 820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RØGEBERG-ERIKSEN TERJE K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HERAMB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Pottemakerveien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913 068 920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KAARUD AS</a:t>
            </a:r>
          </a:p>
        </p:txBody>
      </p:sp>
    </p:spTree>
  </p:cSld>
  <p:clrMapOvr>
    <a:masterClrMapping xmlns:a="http://schemas.openxmlformats.org/drawingml/2006/main"/>
  </p:clrMapOvr>
</p:sld>
</file>