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4302b943a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ce75a3ac945ec"/>
  </p:sldMasterIdLst>
  <p:sldIdLst>
    <p:sldId xmlns:r="http://schemas.openxmlformats.org/officeDocument/2006/relationships" id="256" r:id="R57995a9a288e4c9c"/>
    <p:sldId xmlns:r="http://schemas.openxmlformats.org/officeDocument/2006/relationships" id="257" r:id="R692bb0c0b56d40f9"/>
    <p:sldId xmlns:r="http://schemas.openxmlformats.org/officeDocument/2006/relationships" id="258" r:id="Rfdc5c6150d854bd1"/>
    <p:sldId xmlns:r="http://schemas.openxmlformats.org/officeDocument/2006/relationships" id="259" r:id="R140df5c2b3df4951"/>
    <p:sldId xmlns:r="http://schemas.openxmlformats.org/officeDocument/2006/relationships" id="260" r:id="Rde9376d09eea4e76"/>
    <p:sldId xmlns:r="http://schemas.openxmlformats.org/officeDocument/2006/relationships" id="261" r:id="R66b549230b874993"/>
    <p:sldId xmlns:r="http://schemas.openxmlformats.org/officeDocument/2006/relationships" id="262" r:id="Ra444471735c4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ce75a3ac945ec" /><Relationship Type="http://schemas.openxmlformats.org/officeDocument/2006/relationships/slide" Target="/ppt/slides/slide1.xml" Id="R57995a9a288e4c9c" /><Relationship Type="http://schemas.openxmlformats.org/officeDocument/2006/relationships/slide" Target="/ppt/slides/slide2.xml" Id="R692bb0c0b56d40f9" /><Relationship Type="http://schemas.openxmlformats.org/officeDocument/2006/relationships/slide" Target="/ppt/slides/slide3.xml" Id="Rfdc5c6150d854bd1" /><Relationship Type="http://schemas.openxmlformats.org/officeDocument/2006/relationships/slide" Target="/ppt/slides/slide4.xml" Id="R140df5c2b3df4951" /><Relationship Type="http://schemas.openxmlformats.org/officeDocument/2006/relationships/slide" Target="/ppt/slides/slide5.xml" Id="Rde9376d09eea4e76" /><Relationship Type="http://schemas.openxmlformats.org/officeDocument/2006/relationships/slide" Target="/ppt/slides/slide6.xml" Id="R66b549230b874993" /><Relationship Type="http://schemas.openxmlformats.org/officeDocument/2006/relationships/slide" Target="/ppt/slides/slide7.xml" Id="Ra444471735c4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1a789a129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3388251bf49de" /><Relationship Type="http://schemas.openxmlformats.org/officeDocument/2006/relationships/theme" Target="/ppt/slideMasters/theme/theme1.xml" Id="R7c12aeb30f75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3388251bf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b5023f650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ea8f15a2c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61f410582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31b9edf51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9b040a683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72e03a5b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3b091a30b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 BYGGTEK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BYGGTEK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 BYGGTEK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BYGGTEK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BYGGTEK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BYGGTEK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3 914 154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1 846 210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BYGGTEK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BYGGTEK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Skurvebakkane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BYGGTEK AS</a:t>
            </a:r>
          </a:p>
        </p:txBody>
      </p:sp>
    </p:spTree>
  </p:cSld>
  <p:clrMapOvr>
    <a:masterClrMapping xmlns:a="http://schemas.openxmlformats.org/drawingml/2006/main"/>
  </p:clrMapOvr>
</p:sld>
</file>