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6a6b6c5dc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53005acfd4d1b"/>
  </p:sldMasterIdLst>
  <p:sldIdLst>
    <p:sldId xmlns:r="http://schemas.openxmlformats.org/officeDocument/2006/relationships" id="256" r:id="R0a3909cefc4e4e15"/>
    <p:sldId xmlns:r="http://schemas.openxmlformats.org/officeDocument/2006/relationships" id="257" r:id="R2acfa735515846a0"/>
    <p:sldId xmlns:r="http://schemas.openxmlformats.org/officeDocument/2006/relationships" id="258" r:id="R4e4631bfd1724fd3"/>
    <p:sldId xmlns:r="http://schemas.openxmlformats.org/officeDocument/2006/relationships" id="259" r:id="Re7bad47ecd414457"/>
    <p:sldId xmlns:r="http://schemas.openxmlformats.org/officeDocument/2006/relationships" id="260" r:id="R959573c5d32d4ec8"/>
    <p:sldId xmlns:r="http://schemas.openxmlformats.org/officeDocument/2006/relationships" id="261" r:id="R1f28e39f34fb4a36"/>
    <p:sldId xmlns:r="http://schemas.openxmlformats.org/officeDocument/2006/relationships" id="262" r:id="Rab1f237b8368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53005acfd4d1b" /><Relationship Type="http://schemas.openxmlformats.org/officeDocument/2006/relationships/slide" Target="/ppt/slides/slide1.xml" Id="R0a3909cefc4e4e15" /><Relationship Type="http://schemas.openxmlformats.org/officeDocument/2006/relationships/slide" Target="/ppt/slides/slide2.xml" Id="R2acfa735515846a0" /><Relationship Type="http://schemas.openxmlformats.org/officeDocument/2006/relationships/slide" Target="/ppt/slides/slide3.xml" Id="R4e4631bfd1724fd3" /><Relationship Type="http://schemas.openxmlformats.org/officeDocument/2006/relationships/slide" Target="/ppt/slides/slide4.xml" Id="Re7bad47ecd414457" /><Relationship Type="http://schemas.openxmlformats.org/officeDocument/2006/relationships/slide" Target="/ppt/slides/slide5.xml" Id="R959573c5d32d4ec8" /><Relationship Type="http://schemas.openxmlformats.org/officeDocument/2006/relationships/slide" Target="/ppt/slides/slide6.xml" Id="R1f28e39f34fb4a36" /><Relationship Type="http://schemas.openxmlformats.org/officeDocument/2006/relationships/slide" Target="/ppt/slides/slide7.xml" Id="Rab1f237b8368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3b258e54a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2be1eb1c84f57" /><Relationship Type="http://schemas.openxmlformats.org/officeDocument/2006/relationships/theme" Target="/ppt/slideMasters/theme/theme1.xml" Id="R0492efb7d572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2be1eb1c8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f2d2ddf244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628f643a3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2cae911c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7943885ed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2456b26b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5af8e43b8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66852a4f2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UNGE LOVENDE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 KENNETH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Smedplassveien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