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0239ec0d4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822bcd6be4dfe"/>
  </p:sldMasterIdLst>
  <p:sldIdLst>
    <p:sldId xmlns:r="http://schemas.openxmlformats.org/officeDocument/2006/relationships" id="256" r:id="Rec127cf9c2d24bef"/>
    <p:sldId xmlns:r="http://schemas.openxmlformats.org/officeDocument/2006/relationships" id="257" r:id="Rce77c28d93914391"/>
    <p:sldId xmlns:r="http://schemas.openxmlformats.org/officeDocument/2006/relationships" id="258" r:id="Re9b24eed745641b9"/>
    <p:sldId xmlns:r="http://schemas.openxmlformats.org/officeDocument/2006/relationships" id="259" r:id="R0cdacad9975449b4"/>
    <p:sldId xmlns:r="http://schemas.openxmlformats.org/officeDocument/2006/relationships" id="260" r:id="R0c8873fec22e4c09"/>
    <p:sldId xmlns:r="http://schemas.openxmlformats.org/officeDocument/2006/relationships" id="261" r:id="Rf83467127e24445d"/>
    <p:sldId xmlns:r="http://schemas.openxmlformats.org/officeDocument/2006/relationships" id="262" r:id="R04809c57e4dc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822bcd6be4dfe" /><Relationship Type="http://schemas.openxmlformats.org/officeDocument/2006/relationships/slide" Target="/ppt/slides/slide1.xml" Id="Rec127cf9c2d24bef" /><Relationship Type="http://schemas.openxmlformats.org/officeDocument/2006/relationships/slide" Target="/ppt/slides/slide2.xml" Id="Rce77c28d93914391" /><Relationship Type="http://schemas.openxmlformats.org/officeDocument/2006/relationships/slide" Target="/ppt/slides/slide3.xml" Id="Re9b24eed745641b9" /><Relationship Type="http://schemas.openxmlformats.org/officeDocument/2006/relationships/slide" Target="/ppt/slides/slide4.xml" Id="R0cdacad9975449b4" /><Relationship Type="http://schemas.openxmlformats.org/officeDocument/2006/relationships/slide" Target="/ppt/slides/slide5.xml" Id="R0c8873fec22e4c09" /><Relationship Type="http://schemas.openxmlformats.org/officeDocument/2006/relationships/slide" Target="/ppt/slides/slide6.xml" Id="Rf83467127e24445d" /><Relationship Type="http://schemas.openxmlformats.org/officeDocument/2006/relationships/slide" Target="/ppt/slides/slide7.xml" Id="R04809c57e4dc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fdc126e12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3443da8f54ab3" /><Relationship Type="http://schemas.openxmlformats.org/officeDocument/2006/relationships/theme" Target="/ppt/slideMasters/theme/theme1.xml" Id="R9323eb8763a4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3443da8f5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32b5c0a7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07acea771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4f242cf2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e28b67b7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b60e34af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88232df7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7af399c5c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VIAN RØR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4 593 610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2 244 402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VIAN RUNE NILS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Rognbærstien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VIAN RØR AS</a:t>
            </a:r>
          </a:p>
        </p:txBody>
      </p:sp>
    </p:spTree>
  </p:cSld>
  <p:clrMapOvr>
    <a:masterClrMapping xmlns:a="http://schemas.openxmlformats.org/drawingml/2006/main"/>
  </p:clrMapOvr>
</p:sld>
</file>