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e2598d042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174f90652418c"/>
  </p:sldMasterIdLst>
  <p:sldIdLst>
    <p:sldId xmlns:r="http://schemas.openxmlformats.org/officeDocument/2006/relationships" id="256" r:id="R5500f04e1fa24412"/>
    <p:sldId xmlns:r="http://schemas.openxmlformats.org/officeDocument/2006/relationships" id="257" r:id="R772a0c8b95184ae5"/>
    <p:sldId xmlns:r="http://schemas.openxmlformats.org/officeDocument/2006/relationships" id="258" r:id="R65570aaf08ad4a28"/>
    <p:sldId xmlns:r="http://schemas.openxmlformats.org/officeDocument/2006/relationships" id="259" r:id="Rd043b4623832428a"/>
    <p:sldId xmlns:r="http://schemas.openxmlformats.org/officeDocument/2006/relationships" id="260" r:id="Rf480d4d2d40348d7"/>
    <p:sldId xmlns:r="http://schemas.openxmlformats.org/officeDocument/2006/relationships" id="261" r:id="R6cb9feedb0774725"/>
    <p:sldId xmlns:r="http://schemas.openxmlformats.org/officeDocument/2006/relationships" id="262" r:id="Rafc8706fd604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174f90652418c" /><Relationship Type="http://schemas.openxmlformats.org/officeDocument/2006/relationships/slide" Target="/ppt/slides/slide1.xml" Id="R5500f04e1fa24412" /><Relationship Type="http://schemas.openxmlformats.org/officeDocument/2006/relationships/slide" Target="/ppt/slides/slide2.xml" Id="R772a0c8b95184ae5" /><Relationship Type="http://schemas.openxmlformats.org/officeDocument/2006/relationships/slide" Target="/ppt/slides/slide3.xml" Id="R65570aaf08ad4a28" /><Relationship Type="http://schemas.openxmlformats.org/officeDocument/2006/relationships/slide" Target="/ppt/slides/slide4.xml" Id="Rd043b4623832428a" /><Relationship Type="http://schemas.openxmlformats.org/officeDocument/2006/relationships/slide" Target="/ppt/slides/slide5.xml" Id="Rf480d4d2d40348d7" /><Relationship Type="http://schemas.openxmlformats.org/officeDocument/2006/relationships/slide" Target="/ppt/slides/slide6.xml" Id="R6cb9feedb0774725" /><Relationship Type="http://schemas.openxmlformats.org/officeDocument/2006/relationships/slide" Target="/ppt/slides/slide7.xml" Id="Rafc8706fd604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f6e0dbe2b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9029838bc4531" /><Relationship Type="http://schemas.openxmlformats.org/officeDocument/2006/relationships/theme" Target="/ppt/slideMasters/theme/theme1.xml" Id="R7762614a0b3c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9029838bc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342783bf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e95cb1fb3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6b40c2db4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11218e61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a4db8fa4e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4ce520ac0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2e43f821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BYGGTEAM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BYGGTEAM VEST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25 365 647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−1 304 921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5 801 667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TONNY ANDRE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EIKANGER INGE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 DANIEL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MORTEN ANDRÉ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BYGGTEAM VEST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Rosslandsvegen 364C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BYGGTEAM VEST AS</a:t>
            </a:r>
          </a:p>
        </p:txBody>
      </p:sp>
    </p:spTree>
  </p:cSld>
  <p:clrMapOvr>
    <a:masterClrMapping xmlns:a="http://schemas.openxmlformats.org/drawingml/2006/main"/>
  </p:clrMapOvr>
</p:sld>
</file>