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a2be83d83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5851432914bc4"/>
  </p:sldMasterIdLst>
  <p:sldIdLst>
    <p:sldId xmlns:r="http://schemas.openxmlformats.org/officeDocument/2006/relationships" id="256" r:id="Re31e279a3d604a1f"/>
    <p:sldId xmlns:r="http://schemas.openxmlformats.org/officeDocument/2006/relationships" id="257" r:id="R19bea7c07b7a4ba5"/>
    <p:sldId xmlns:r="http://schemas.openxmlformats.org/officeDocument/2006/relationships" id="258" r:id="R0e0eb97876974b78"/>
    <p:sldId xmlns:r="http://schemas.openxmlformats.org/officeDocument/2006/relationships" id="259" r:id="R38dc8ad3c3c74279"/>
    <p:sldId xmlns:r="http://schemas.openxmlformats.org/officeDocument/2006/relationships" id="260" r:id="Rabe625fd49084374"/>
    <p:sldId xmlns:r="http://schemas.openxmlformats.org/officeDocument/2006/relationships" id="261" r:id="Rf75ab3dae21c4c88"/>
    <p:sldId xmlns:r="http://schemas.openxmlformats.org/officeDocument/2006/relationships" id="262" r:id="Re4462b7a5838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5851432914bc4" /><Relationship Type="http://schemas.openxmlformats.org/officeDocument/2006/relationships/slide" Target="/ppt/slides/slide1.xml" Id="Re31e279a3d604a1f" /><Relationship Type="http://schemas.openxmlformats.org/officeDocument/2006/relationships/slide" Target="/ppt/slides/slide2.xml" Id="R19bea7c07b7a4ba5" /><Relationship Type="http://schemas.openxmlformats.org/officeDocument/2006/relationships/slide" Target="/ppt/slides/slide3.xml" Id="R0e0eb97876974b78" /><Relationship Type="http://schemas.openxmlformats.org/officeDocument/2006/relationships/slide" Target="/ppt/slides/slide4.xml" Id="R38dc8ad3c3c74279" /><Relationship Type="http://schemas.openxmlformats.org/officeDocument/2006/relationships/slide" Target="/ppt/slides/slide5.xml" Id="Rabe625fd49084374" /><Relationship Type="http://schemas.openxmlformats.org/officeDocument/2006/relationships/slide" Target="/ppt/slides/slide6.xml" Id="Rf75ab3dae21c4c88" /><Relationship Type="http://schemas.openxmlformats.org/officeDocument/2006/relationships/slide" Target="/ppt/slides/slide7.xml" Id="Re4462b7a5838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0c7cde7cd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b00de40204d20" /><Relationship Type="http://schemas.openxmlformats.org/officeDocument/2006/relationships/theme" Target="/ppt/slideMasters/theme/theme1.xml" Id="R487083df2020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b00de4020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ac586c84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8904ecd43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512587b9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24c13a88b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9bc5eeaa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836a1a19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ae2ddaa7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17 193 247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NJÆRHEIM KJETIL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913 078 195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KSN INVESTERING AS</a:t>
            </a:r>
          </a:p>
        </p:txBody>
      </p:sp>
    </p:spTree>
  </p:cSld>
  <p:clrMapOvr>
    <a:masterClrMapping xmlns:a="http://schemas.openxmlformats.org/drawingml/2006/main"/>
  </p:clrMapOvr>
</p:sld>
</file>