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04f8c6909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3b897fdc4425f"/>
  </p:sldMasterIdLst>
  <p:sldIdLst>
    <p:sldId xmlns:r="http://schemas.openxmlformats.org/officeDocument/2006/relationships" id="256" r:id="Rb0b6466b435845d2"/>
    <p:sldId xmlns:r="http://schemas.openxmlformats.org/officeDocument/2006/relationships" id="257" r:id="R129e10f0ec784399"/>
    <p:sldId xmlns:r="http://schemas.openxmlformats.org/officeDocument/2006/relationships" id="258" r:id="R9320ba982a174831"/>
    <p:sldId xmlns:r="http://schemas.openxmlformats.org/officeDocument/2006/relationships" id="259" r:id="R45c772889c23400d"/>
    <p:sldId xmlns:r="http://schemas.openxmlformats.org/officeDocument/2006/relationships" id="260" r:id="R0a3004bc6f6a4958"/>
    <p:sldId xmlns:r="http://schemas.openxmlformats.org/officeDocument/2006/relationships" id="261" r:id="Red68e442dc934d08"/>
    <p:sldId xmlns:r="http://schemas.openxmlformats.org/officeDocument/2006/relationships" id="262" r:id="R17198730ae9b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3b897fdc4425f" /><Relationship Type="http://schemas.openxmlformats.org/officeDocument/2006/relationships/slide" Target="/ppt/slides/slide1.xml" Id="Rb0b6466b435845d2" /><Relationship Type="http://schemas.openxmlformats.org/officeDocument/2006/relationships/slide" Target="/ppt/slides/slide2.xml" Id="R129e10f0ec784399" /><Relationship Type="http://schemas.openxmlformats.org/officeDocument/2006/relationships/slide" Target="/ppt/slides/slide3.xml" Id="R9320ba982a174831" /><Relationship Type="http://schemas.openxmlformats.org/officeDocument/2006/relationships/slide" Target="/ppt/slides/slide4.xml" Id="R45c772889c23400d" /><Relationship Type="http://schemas.openxmlformats.org/officeDocument/2006/relationships/slide" Target="/ppt/slides/slide5.xml" Id="R0a3004bc6f6a4958" /><Relationship Type="http://schemas.openxmlformats.org/officeDocument/2006/relationships/slide" Target="/ppt/slides/slide6.xml" Id="Red68e442dc934d08" /><Relationship Type="http://schemas.openxmlformats.org/officeDocument/2006/relationships/slide" Target="/ppt/slides/slide7.xml" Id="R17198730ae9b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f4759bbe3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db03c7934533" /><Relationship Type="http://schemas.openxmlformats.org/officeDocument/2006/relationships/theme" Target="/ppt/slideMasters/theme/theme1.xml" Id="R429c99e4a316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cdb03c793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335eb4ea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235f87dc4d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62f08f25748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fa0a67eb8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022083c4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a792e9b6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51ab271ad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LUND INVEST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64 569 870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65 545 541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