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2e3687c7f543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807d3431e64a0d"/>
  </p:sldMasterIdLst>
  <p:sldIdLst>
    <p:sldId xmlns:r="http://schemas.openxmlformats.org/officeDocument/2006/relationships" id="256" r:id="R0dd53c64931a4dcc"/>
    <p:sldId xmlns:r="http://schemas.openxmlformats.org/officeDocument/2006/relationships" id="257" r:id="R081c93fedbd34c4e"/>
    <p:sldId xmlns:r="http://schemas.openxmlformats.org/officeDocument/2006/relationships" id="258" r:id="Rcfb6c78e59b549e6"/>
    <p:sldId xmlns:r="http://schemas.openxmlformats.org/officeDocument/2006/relationships" id="259" r:id="R0b245d5ebd524bc4"/>
    <p:sldId xmlns:r="http://schemas.openxmlformats.org/officeDocument/2006/relationships" id="260" r:id="Rc26678de3119404a"/>
    <p:sldId xmlns:r="http://schemas.openxmlformats.org/officeDocument/2006/relationships" id="261" r:id="R976beed78f5846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807d3431e64a0d" /><Relationship Type="http://schemas.openxmlformats.org/officeDocument/2006/relationships/slide" Target="/ppt/slides/slide1.xml" Id="R0dd53c64931a4dcc" /><Relationship Type="http://schemas.openxmlformats.org/officeDocument/2006/relationships/slide" Target="/ppt/slides/slide2.xml" Id="R081c93fedbd34c4e" /><Relationship Type="http://schemas.openxmlformats.org/officeDocument/2006/relationships/slide" Target="/ppt/slides/slide3.xml" Id="Rcfb6c78e59b549e6" /><Relationship Type="http://schemas.openxmlformats.org/officeDocument/2006/relationships/slide" Target="/ppt/slides/slide4.xml" Id="R0b245d5ebd524bc4" /><Relationship Type="http://schemas.openxmlformats.org/officeDocument/2006/relationships/slide" Target="/ppt/slides/slide5.xml" Id="Rc26678de3119404a" /><Relationship Type="http://schemas.openxmlformats.org/officeDocument/2006/relationships/slide" Target="/ppt/slides/slide6.xml" Id="R976beed78f5846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cb9c568a048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0d55085ed40fc" /><Relationship Type="http://schemas.openxmlformats.org/officeDocument/2006/relationships/theme" Target="/ppt/slideMasters/theme/theme1.xml" Id="R5a4521b9f6a54d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e0d55085ed40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3a29af0364d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6457ac36d4e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81e8d4b2b46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c6ccd43c54f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8c1ae0f764f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6daf3ba6e47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93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firma@abacusrevisjon.no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www.abacusrevisjon.no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913 094 751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