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7385ac435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c426aeca54bdf"/>
  </p:sldMasterIdLst>
  <p:sldIdLst>
    <p:sldId xmlns:r="http://schemas.openxmlformats.org/officeDocument/2006/relationships" id="256" r:id="R035086962a9d4576"/>
    <p:sldId xmlns:r="http://schemas.openxmlformats.org/officeDocument/2006/relationships" id="257" r:id="R1a265b241a4a4b4f"/>
    <p:sldId xmlns:r="http://schemas.openxmlformats.org/officeDocument/2006/relationships" id="258" r:id="R12bb8107b6074cd9"/>
    <p:sldId xmlns:r="http://schemas.openxmlformats.org/officeDocument/2006/relationships" id="259" r:id="R1a1edc54aad1437f"/>
    <p:sldId xmlns:r="http://schemas.openxmlformats.org/officeDocument/2006/relationships" id="260" r:id="R3a29fd119b464bfc"/>
    <p:sldId xmlns:r="http://schemas.openxmlformats.org/officeDocument/2006/relationships" id="261" r:id="R20e52e3f9dc34a4e"/>
    <p:sldId xmlns:r="http://schemas.openxmlformats.org/officeDocument/2006/relationships" id="262" r:id="R12b2769a4191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c426aeca54bdf" /><Relationship Type="http://schemas.openxmlformats.org/officeDocument/2006/relationships/slide" Target="/ppt/slides/slide1.xml" Id="R035086962a9d4576" /><Relationship Type="http://schemas.openxmlformats.org/officeDocument/2006/relationships/slide" Target="/ppt/slides/slide2.xml" Id="R1a265b241a4a4b4f" /><Relationship Type="http://schemas.openxmlformats.org/officeDocument/2006/relationships/slide" Target="/ppt/slides/slide3.xml" Id="R12bb8107b6074cd9" /><Relationship Type="http://schemas.openxmlformats.org/officeDocument/2006/relationships/slide" Target="/ppt/slides/slide4.xml" Id="R1a1edc54aad1437f" /><Relationship Type="http://schemas.openxmlformats.org/officeDocument/2006/relationships/slide" Target="/ppt/slides/slide5.xml" Id="R3a29fd119b464bfc" /><Relationship Type="http://schemas.openxmlformats.org/officeDocument/2006/relationships/slide" Target="/ppt/slides/slide6.xml" Id="R20e52e3f9dc34a4e" /><Relationship Type="http://schemas.openxmlformats.org/officeDocument/2006/relationships/slide" Target="/ppt/slides/slide7.xml" Id="R12b2769a4191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126de67b0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c3356e414173" /><Relationship Type="http://schemas.openxmlformats.org/officeDocument/2006/relationships/theme" Target="/ppt/slideMasters/theme/theme1.xml" Id="R313aab4ee6cf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3c3356e41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e80246dc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f99e1777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e02d8c5f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d4bcc698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744abd35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d582f3ea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00f165332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LYDER KÅRE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JARL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