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9bc193345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4d61d8f314551"/>
  </p:sldMasterIdLst>
  <p:sldIdLst>
    <p:sldId xmlns:r="http://schemas.openxmlformats.org/officeDocument/2006/relationships" id="256" r:id="R7b6c4321aae64bf6"/>
    <p:sldId xmlns:r="http://schemas.openxmlformats.org/officeDocument/2006/relationships" id="257" r:id="R07a771a9471f48d7"/>
    <p:sldId xmlns:r="http://schemas.openxmlformats.org/officeDocument/2006/relationships" id="258" r:id="Rafb595ffc55041c9"/>
    <p:sldId xmlns:r="http://schemas.openxmlformats.org/officeDocument/2006/relationships" id="259" r:id="Rb5a8b9c99da84055"/>
    <p:sldId xmlns:r="http://schemas.openxmlformats.org/officeDocument/2006/relationships" id="260" r:id="R2fca5e2575e04e90"/>
    <p:sldId xmlns:r="http://schemas.openxmlformats.org/officeDocument/2006/relationships" id="261" r:id="R7a3c253242c94fca"/>
    <p:sldId xmlns:r="http://schemas.openxmlformats.org/officeDocument/2006/relationships" id="262" r:id="R54a6a62ac713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4d61d8f314551" /><Relationship Type="http://schemas.openxmlformats.org/officeDocument/2006/relationships/slide" Target="/ppt/slides/slide1.xml" Id="R7b6c4321aae64bf6" /><Relationship Type="http://schemas.openxmlformats.org/officeDocument/2006/relationships/slide" Target="/ppt/slides/slide2.xml" Id="R07a771a9471f48d7" /><Relationship Type="http://schemas.openxmlformats.org/officeDocument/2006/relationships/slide" Target="/ppt/slides/slide3.xml" Id="Rafb595ffc55041c9" /><Relationship Type="http://schemas.openxmlformats.org/officeDocument/2006/relationships/slide" Target="/ppt/slides/slide4.xml" Id="Rb5a8b9c99da84055" /><Relationship Type="http://schemas.openxmlformats.org/officeDocument/2006/relationships/slide" Target="/ppt/slides/slide5.xml" Id="R2fca5e2575e04e90" /><Relationship Type="http://schemas.openxmlformats.org/officeDocument/2006/relationships/slide" Target="/ppt/slides/slide6.xml" Id="R7a3c253242c94fca" /><Relationship Type="http://schemas.openxmlformats.org/officeDocument/2006/relationships/slide" Target="/ppt/slides/slide7.xml" Id="R54a6a62ac713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70d27cd11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8128a9af4bc3" /><Relationship Type="http://schemas.openxmlformats.org/officeDocument/2006/relationships/theme" Target="/ppt/slideMasters/theme/theme1.xml" Id="Rd6a84803c78e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78128a9af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1dc49b087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e830f60d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fa70f51f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8981bf38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362f2857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4822fbfa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30b8b790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ÅSERØD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ÅSERØD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Briggvegen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