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631718ac564c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4c5642cf55408d"/>
  </p:sldMasterIdLst>
  <p:sldIdLst>
    <p:sldId xmlns:r="http://schemas.openxmlformats.org/officeDocument/2006/relationships" id="256" r:id="R01c8f032922e4852"/>
    <p:sldId xmlns:r="http://schemas.openxmlformats.org/officeDocument/2006/relationships" id="257" r:id="R444bde441cd04183"/>
    <p:sldId xmlns:r="http://schemas.openxmlformats.org/officeDocument/2006/relationships" id="258" r:id="R74c10941607f4271"/>
    <p:sldId xmlns:r="http://schemas.openxmlformats.org/officeDocument/2006/relationships" id="259" r:id="Ref16715a7aa44d8c"/>
    <p:sldId xmlns:r="http://schemas.openxmlformats.org/officeDocument/2006/relationships" id="260" r:id="R7c9bd357ace6432b"/>
    <p:sldId xmlns:r="http://schemas.openxmlformats.org/officeDocument/2006/relationships" id="261" r:id="Rdce94d8517a14439"/>
    <p:sldId xmlns:r="http://schemas.openxmlformats.org/officeDocument/2006/relationships" id="262" r:id="R67b3845b0c264a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4c5642cf55408d" /><Relationship Type="http://schemas.openxmlformats.org/officeDocument/2006/relationships/slide" Target="/ppt/slides/slide1.xml" Id="R01c8f032922e4852" /><Relationship Type="http://schemas.openxmlformats.org/officeDocument/2006/relationships/slide" Target="/ppt/slides/slide2.xml" Id="R444bde441cd04183" /><Relationship Type="http://schemas.openxmlformats.org/officeDocument/2006/relationships/slide" Target="/ppt/slides/slide3.xml" Id="R74c10941607f4271" /><Relationship Type="http://schemas.openxmlformats.org/officeDocument/2006/relationships/slide" Target="/ppt/slides/slide4.xml" Id="Ref16715a7aa44d8c" /><Relationship Type="http://schemas.openxmlformats.org/officeDocument/2006/relationships/slide" Target="/ppt/slides/slide5.xml" Id="R7c9bd357ace6432b" /><Relationship Type="http://schemas.openxmlformats.org/officeDocument/2006/relationships/slide" Target="/ppt/slides/slide6.xml" Id="Rdce94d8517a14439" /><Relationship Type="http://schemas.openxmlformats.org/officeDocument/2006/relationships/slide" Target="/ppt/slides/slide7.xml" Id="R67b3845b0c264a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339f3121c48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bff565cf846ec" /><Relationship Type="http://schemas.openxmlformats.org/officeDocument/2006/relationships/theme" Target="/ppt/slideMasters/theme/theme1.xml" Id="R7ca5816fcaf94b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3bff565cf846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e8045170e4d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8283554e44c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360d6575843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bc4022ca149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3e2026afe49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714e54ee043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b088e2cd646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KVALEM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KVALEM HOLDING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−121 103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BOGNØ KVALEM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913 096 797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KVALEM HOLDING AS</a:t>
            </a:r>
          </a:p>
        </p:txBody>
      </p:sp>
    </p:spTree>
  </p:cSld>
  <p:clrMapOvr>
    <a:masterClrMapping xmlns:a="http://schemas.openxmlformats.org/drawingml/2006/main"/>
  </p:clrMapOvr>
</p:sld>
</file>