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a5765dae3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38d6432454085"/>
  </p:sldMasterIdLst>
  <p:sldIdLst>
    <p:sldId xmlns:r="http://schemas.openxmlformats.org/officeDocument/2006/relationships" id="256" r:id="Rc6091c424f71475f"/>
    <p:sldId xmlns:r="http://schemas.openxmlformats.org/officeDocument/2006/relationships" id="257" r:id="R8eeb84c849e14af7"/>
    <p:sldId xmlns:r="http://schemas.openxmlformats.org/officeDocument/2006/relationships" id="258" r:id="R7aee1502a6d74679"/>
    <p:sldId xmlns:r="http://schemas.openxmlformats.org/officeDocument/2006/relationships" id="259" r:id="R60bcb21cb3144769"/>
    <p:sldId xmlns:r="http://schemas.openxmlformats.org/officeDocument/2006/relationships" id="260" r:id="Rb33ebb73a2e54497"/>
    <p:sldId xmlns:r="http://schemas.openxmlformats.org/officeDocument/2006/relationships" id="261" r:id="Rad5b4c215edd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38d6432454085" /><Relationship Type="http://schemas.openxmlformats.org/officeDocument/2006/relationships/slide" Target="/ppt/slides/slide1.xml" Id="Rc6091c424f71475f" /><Relationship Type="http://schemas.openxmlformats.org/officeDocument/2006/relationships/slide" Target="/ppt/slides/slide2.xml" Id="R8eeb84c849e14af7" /><Relationship Type="http://schemas.openxmlformats.org/officeDocument/2006/relationships/slide" Target="/ppt/slides/slide3.xml" Id="R7aee1502a6d74679" /><Relationship Type="http://schemas.openxmlformats.org/officeDocument/2006/relationships/slide" Target="/ppt/slides/slide4.xml" Id="R60bcb21cb3144769" /><Relationship Type="http://schemas.openxmlformats.org/officeDocument/2006/relationships/slide" Target="/ppt/slides/slide5.xml" Id="Rb33ebb73a2e54497" /><Relationship Type="http://schemas.openxmlformats.org/officeDocument/2006/relationships/slide" Target="/ppt/slides/slide6.xml" Id="Rad5b4c215edd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b96f9ae76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d953d8f454ef1" /><Relationship Type="http://schemas.openxmlformats.org/officeDocument/2006/relationships/theme" Target="/ppt/slideMasters/theme/theme1.xml" Id="R37f4db75583b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d953d8f45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0d0268dc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d8983ecb7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6b8c487b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c3b9b1f0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a3328462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fee46b0c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