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a77c62889d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83afaafd94eb2"/>
  </p:sldMasterIdLst>
  <p:sldIdLst>
    <p:sldId xmlns:r="http://schemas.openxmlformats.org/officeDocument/2006/relationships" id="256" r:id="Rf34c838156ea4099"/>
    <p:sldId xmlns:r="http://schemas.openxmlformats.org/officeDocument/2006/relationships" id="257" r:id="R5e4966507ed3497a"/>
    <p:sldId xmlns:r="http://schemas.openxmlformats.org/officeDocument/2006/relationships" id="258" r:id="Rf85d7350f90642f5"/>
    <p:sldId xmlns:r="http://schemas.openxmlformats.org/officeDocument/2006/relationships" id="259" r:id="R7a317478544f4715"/>
    <p:sldId xmlns:r="http://schemas.openxmlformats.org/officeDocument/2006/relationships" id="260" r:id="R1ea6dfb8c14b4771"/>
    <p:sldId xmlns:r="http://schemas.openxmlformats.org/officeDocument/2006/relationships" id="261" r:id="R40e9cbf378f84e0e"/>
    <p:sldId xmlns:r="http://schemas.openxmlformats.org/officeDocument/2006/relationships" id="262" r:id="Rabc4a7dc030541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83afaafd94eb2" /><Relationship Type="http://schemas.openxmlformats.org/officeDocument/2006/relationships/slide" Target="/ppt/slides/slide1.xml" Id="Rf34c838156ea4099" /><Relationship Type="http://schemas.openxmlformats.org/officeDocument/2006/relationships/slide" Target="/ppt/slides/slide2.xml" Id="R5e4966507ed3497a" /><Relationship Type="http://schemas.openxmlformats.org/officeDocument/2006/relationships/slide" Target="/ppt/slides/slide3.xml" Id="Rf85d7350f90642f5" /><Relationship Type="http://schemas.openxmlformats.org/officeDocument/2006/relationships/slide" Target="/ppt/slides/slide4.xml" Id="R7a317478544f4715" /><Relationship Type="http://schemas.openxmlformats.org/officeDocument/2006/relationships/slide" Target="/ppt/slides/slide5.xml" Id="R1ea6dfb8c14b4771" /><Relationship Type="http://schemas.openxmlformats.org/officeDocument/2006/relationships/slide" Target="/ppt/slides/slide6.xml" Id="R40e9cbf378f84e0e" /><Relationship Type="http://schemas.openxmlformats.org/officeDocument/2006/relationships/slide" Target="/ppt/slides/slide7.xml" Id="Rabc4a7dc030541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0d53fa209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e22826c294354" /><Relationship Type="http://schemas.openxmlformats.org/officeDocument/2006/relationships/theme" Target="/ppt/slideMasters/theme/theme1.xml" Id="R7ca25d3c7e1b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e22826c29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455351a80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b141ff6c8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46f8b72c6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5e2190c52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58db8d42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325daf88d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33e609f08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ØKONOMI OG REGNSKAP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ARNE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ERIK BOYE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