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c84a507fbf4f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41c37c9df14e68"/>
  </p:sldMasterIdLst>
  <p:sldIdLst>
    <p:sldId xmlns:r="http://schemas.openxmlformats.org/officeDocument/2006/relationships" id="256" r:id="Rc6ebe25b9d564768"/>
    <p:sldId xmlns:r="http://schemas.openxmlformats.org/officeDocument/2006/relationships" id="257" r:id="R1e07f42170ae45e0"/>
    <p:sldId xmlns:r="http://schemas.openxmlformats.org/officeDocument/2006/relationships" id="258" r:id="R5b095a33e4cc4626"/>
    <p:sldId xmlns:r="http://schemas.openxmlformats.org/officeDocument/2006/relationships" id="259" r:id="Rd580e2f03f1e4a49"/>
    <p:sldId xmlns:r="http://schemas.openxmlformats.org/officeDocument/2006/relationships" id="260" r:id="R590987d0db4149c1"/>
    <p:sldId xmlns:r="http://schemas.openxmlformats.org/officeDocument/2006/relationships" id="261" r:id="R672b8ae23aa84b3f"/>
    <p:sldId xmlns:r="http://schemas.openxmlformats.org/officeDocument/2006/relationships" id="262" r:id="R5782d25c98f647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1c37c9df14e68" /><Relationship Type="http://schemas.openxmlformats.org/officeDocument/2006/relationships/slide" Target="/ppt/slides/slide1.xml" Id="Rc6ebe25b9d564768" /><Relationship Type="http://schemas.openxmlformats.org/officeDocument/2006/relationships/slide" Target="/ppt/slides/slide2.xml" Id="R1e07f42170ae45e0" /><Relationship Type="http://schemas.openxmlformats.org/officeDocument/2006/relationships/slide" Target="/ppt/slides/slide3.xml" Id="R5b095a33e4cc4626" /><Relationship Type="http://schemas.openxmlformats.org/officeDocument/2006/relationships/slide" Target="/ppt/slides/slide4.xml" Id="Rd580e2f03f1e4a49" /><Relationship Type="http://schemas.openxmlformats.org/officeDocument/2006/relationships/slide" Target="/ppt/slides/slide5.xml" Id="R590987d0db4149c1" /><Relationship Type="http://schemas.openxmlformats.org/officeDocument/2006/relationships/slide" Target="/ppt/slides/slide6.xml" Id="R672b8ae23aa84b3f" /><Relationship Type="http://schemas.openxmlformats.org/officeDocument/2006/relationships/slide" Target="/ppt/slides/slide7.xml" Id="R5782d25c98f647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8888e4dd744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2555a0ecc4897" /><Relationship Type="http://schemas.openxmlformats.org/officeDocument/2006/relationships/theme" Target="/ppt/slideMasters/theme/theme1.xml" Id="Rc9215995b6a446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02555a0ecc48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4c149040a4e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8897e4f1440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b3b03713f47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0dbcc675e46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a1e3343844c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67330f87747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5f7591dcf41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VIKINGENE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VIKINGENE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650 381 614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697 618 936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700 939 936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Andres Vik, Folloveien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andreas@aider.no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913 101 286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