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18c477815c40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dd5a9c0aed4bc4"/>
  </p:sldMasterIdLst>
  <p:sldIdLst>
    <p:sldId xmlns:r="http://schemas.openxmlformats.org/officeDocument/2006/relationships" id="256" r:id="R4fbffa2ab40b4131"/>
    <p:sldId xmlns:r="http://schemas.openxmlformats.org/officeDocument/2006/relationships" id="257" r:id="Red9802d78dca4767"/>
    <p:sldId xmlns:r="http://schemas.openxmlformats.org/officeDocument/2006/relationships" id="258" r:id="R639b9394ee494378"/>
    <p:sldId xmlns:r="http://schemas.openxmlformats.org/officeDocument/2006/relationships" id="259" r:id="R566ef13a2131422f"/>
    <p:sldId xmlns:r="http://schemas.openxmlformats.org/officeDocument/2006/relationships" id="260" r:id="Rc33de88d28794bbc"/>
    <p:sldId xmlns:r="http://schemas.openxmlformats.org/officeDocument/2006/relationships" id="261" r:id="R46445cd9536b4438"/>
    <p:sldId xmlns:r="http://schemas.openxmlformats.org/officeDocument/2006/relationships" id="262" r:id="R9486149e88fc43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dd5a9c0aed4bc4" /><Relationship Type="http://schemas.openxmlformats.org/officeDocument/2006/relationships/slide" Target="/ppt/slides/slide1.xml" Id="R4fbffa2ab40b4131" /><Relationship Type="http://schemas.openxmlformats.org/officeDocument/2006/relationships/slide" Target="/ppt/slides/slide2.xml" Id="Red9802d78dca4767" /><Relationship Type="http://schemas.openxmlformats.org/officeDocument/2006/relationships/slide" Target="/ppt/slides/slide3.xml" Id="R639b9394ee494378" /><Relationship Type="http://schemas.openxmlformats.org/officeDocument/2006/relationships/slide" Target="/ppt/slides/slide4.xml" Id="R566ef13a2131422f" /><Relationship Type="http://schemas.openxmlformats.org/officeDocument/2006/relationships/slide" Target="/ppt/slides/slide5.xml" Id="Rc33de88d28794bbc" /><Relationship Type="http://schemas.openxmlformats.org/officeDocument/2006/relationships/slide" Target="/ppt/slides/slide6.xml" Id="R46445cd9536b4438" /><Relationship Type="http://schemas.openxmlformats.org/officeDocument/2006/relationships/slide" Target="/ppt/slides/slide7.xml" Id="R9486149e88fc43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b366357a4246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9579970dd40bb" /><Relationship Type="http://schemas.openxmlformats.org/officeDocument/2006/relationships/theme" Target="/ppt/slideMasters/theme/theme1.xml" Id="Rc58f6f6d854d4f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89579970dd40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95b41beda44d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af72d23aa541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5498a3050f48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d9372662e94a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8e0da0dd3740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280281dcf441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d3480f116440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INSIGHT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INSIGHT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INSIGHT REGNSKAP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INSIGHT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INSIGHT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INSIGHT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2 957 579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330 201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256 549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628 398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1 009 251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INSIGHT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GHAFFAR SARA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GHAFFAR SHAEED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INSIGHT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Grenseveien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ag@insightregnskap.no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913 103 483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INSIGHT REGNSKAP AS</a:t>
            </a:r>
          </a:p>
        </p:txBody>
      </p:sp>
    </p:spTree>
  </p:cSld>
  <p:clrMapOvr>
    <a:masterClrMapping xmlns:a="http://schemas.openxmlformats.org/drawingml/2006/main"/>
  </p:clrMapOvr>
</p:sld>
</file>