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1a910bf4d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4df81db9f4d10"/>
  </p:sldMasterIdLst>
  <p:sldIdLst>
    <p:sldId xmlns:r="http://schemas.openxmlformats.org/officeDocument/2006/relationships" id="256" r:id="Rba786363136c49c8"/>
    <p:sldId xmlns:r="http://schemas.openxmlformats.org/officeDocument/2006/relationships" id="257" r:id="R0addf18fd9ea4b6c"/>
    <p:sldId xmlns:r="http://schemas.openxmlformats.org/officeDocument/2006/relationships" id="258" r:id="R4e6f12e6ba9a421e"/>
    <p:sldId xmlns:r="http://schemas.openxmlformats.org/officeDocument/2006/relationships" id="259" r:id="R86b0366f093c490b"/>
    <p:sldId xmlns:r="http://schemas.openxmlformats.org/officeDocument/2006/relationships" id="260" r:id="R24c317b6ba5545a1"/>
    <p:sldId xmlns:r="http://schemas.openxmlformats.org/officeDocument/2006/relationships" id="261" r:id="R2dd499a486624f79"/>
    <p:sldId xmlns:r="http://schemas.openxmlformats.org/officeDocument/2006/relationships" id="262" r:id="R2a8216974eac42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4df81db9f4d10" /><Relationship Type="http://schemas.openxmlformats.org/officeDocument/2006/relationships/slide" Target="/ppt/slides/slide1.xml" Id="Rba786363136c49c8" /><Relationship Type="http://schemas.openxmlformats.org/officeDocument/2006/relationships/slide" Target="/ppt/slides/slide2.xml" Id="R0addf18fd9ea4b6c" /><Relationship Type="http://schemas.openxmlformats.org/officeDocument/2006/relationships/slide" Target="/ppt/slides/slide3.xml" Id="R4e6f12e6ba9a421e" /><Relationship Type="http://schemas.openxmlformats.org/officeDocument/2006/relationships/slide" Target="/ppt/slides/slide4.xml" Id="R86b0366f093c490b" /><Relationship Type="http://schemas.openxmlformats.org/officeDocument/2006/relationships/slide" Target="/ppt/slides/slide5.xml" Id="R24c317b6ba5545a1" /><Relationship Type="http://schemas.openxmlformats.org/officeDocument/2006/relationships/slide" Target="/ppt/slides/slide6.xml" Id="R2dd499a486624f79" /><Relationship Type="http://schemas.openxmlformats.org/officeDocument/2006/relationships/slide" Target="/ppt/slides/slide7.xml" Id="R2a8216974eac42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470774a25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d88f912b14ba3" /><Relationship Type="http://schemas.openxmlformats.org/officeDocument/2006/relationships/theme" Target="/ppt/slideMasters/theme/theme1.xml" Id="Rc32e3b4ef8ce4e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d88f912b1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9b60afa3b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2e575bba8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d6288039f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e11d10aa3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fa84b4a840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be6fc423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a5218561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LIFTUTLEIE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45 467 247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4 654 750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11 761 159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STIAN ALEXANDER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TOSO INVEST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TOPPEN 7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913 103 793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LIFTUTLEIE AS</a:t>
            </a:r>
          </a:p>
        </p:txBody>
      </p:sp>
    </p:spTree>
  </p:cSld>
  <p:clrMapOvr>
    <a:masterClrMapping xmlns:a="http://schemas.openxmlformats.org/drawingml/2006/main"/>
  </p:clrMapOvr>
</p:sld>
</file>