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09456a936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422ff56e04fbe"/>
  </p:sldMasterIdLst>
  <p:sldIdLst>
    <p:sldId xmlns:r="http://schemas.openxmlformats.org/officeDocument/2006/relationships" id="256" r:id="R50fa19befbcf453e"/>
    <p:sldId xmlns:r="http://schemas.openxmlformats.org/officeDocument/2006/relationships" id="257" r:id="Rc27c44695d7e4fb6"/>
    <p:sldId xmlns:r="http://schemas.openxmlformats.org/officeDocument/2006/relationships" id="258" r:id="Rc8c63a31f9394640"/>
    <p:sldId xmlns:r="http://schemas.openxmlformats.org/officeDocument/2006/relationships" id="259" r:id="R60b348a3c701418a"/>
    <p:sldId xmlns:r="http://schemas.openxmlformats.org/officeDocument/2006/relationships" id="260" r:id="Rc420a3a356a94697"/>
    <p:sldId xmlns:r="http://schemas.openxmlformats.org/officeDocument/2006/relationships" id="261" r:id="Re1b428c5d0b64b39"/>
    <p:sldId xmlns:r="http://schemas.openxmlformats.org/officeDocument/2006/relationships" id="262" r:id="R44b131b6570d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422ff56e04fbe" /><Relationship Type="http://schemas.openxmlformats.org/officeDocument/2006/relationships/slide" Target="/ppt/slides/slide1.xml" Id="R50fa19befbcf453e" /><Relationship Type="http://schemas.openxmlformats.org/officeDocument/2006/relationships/slide" Target="/ppt/slides/slide2.xml" Id="Rc27c44695d7e4fb6" /><Relationship Type="http://schemas.openxmlformats.org/officeDocument/2006/relationships/slide" Target="/ppt/slides/slide3.xml" Id="Rc8c63a31f9394640" /><Relationship Type="http://schemas.openxmlformats.org/officeDocument/2006/relationships/slide" Target="/ppt/slides/slide4.xml" Id="R60b348a3c701418a" /><Relationship Type="http://schemas.openxmlformats.org/officeDocument/2006/relationships/slide" Target="/ppt/slides/slide5.xml" Id="Rc420a3a356a94697" /><Relationship Type="http://schemas.openxmlformats.org/officeDocument/2006/relationships/slide" Target="/ppt/slides/slide6.xml" Id="Re1b428c5d0b64b39" /><Relationship Type="http://schemas.openxmlformats.org/officeDocument/2006/relationships/slide" Target="/ppt/slides/slide7.xml" Id="R44b131b6570d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e889a17d747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4d640a8b14618" /><Relationship Type="http://schemas.openxmlformats.org/officeDocument/2006/relationships/theme" Target="/ppt/slideMasters/theme/theme1.xml" Id="R2da39c84fe50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94d640a8b146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cbd604f743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e2af084a1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16274ce74f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0a2f0ec3a45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c20388f8b42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38ee5ac0645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9e610e354e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REGNSKAPENE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6 348 305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459 953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1 226 425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4 300 733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THURINUS HOLDING AS  –  76,7 %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 KARINA  –  23,3 %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Krøgenes bryggevei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4841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913 104 617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REGNSKAPENE AS</a:t>
            </a:r>
          </a:p>
        </p:txBody>
      </p:sp>
    </p:spTree>
  </p:cSld>
  <p:clrMapOvr>
    <a:masterClrMapping xmlns:a="http://schemas.openxmlformats.org/drawingml/2006/main"/>
  </p:clrMapOvr>
</p:sld>
</file>