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0fd8d0d6a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92bce73f84f45"/>
  </p:sldMasterIdLst>
  <p:sldIdLst>
    <p:sldId xmlns:r="http://schemas.openxmlformats.org/officeDocument/2006/relationships" id="256" r:id="R61f0e0c234e04c54"/>
    <p:sldId xmlns:r="http://schemas.openxmlformats.org/officeDocument/2006/relationships" id="257" r:id="R2575a97fce64466c"/>
    <p:sldId xmlns:r="http://schemas.openxmlformats.org/officeDocument/2006/relationships" id="258" r:id="R6fead0a4bd9d4cf9"/>
    <p:sldId xmlns:r="http://schemas.openxmlformats.org/officeDocument/2006/relationships" id="259" r:id="Re18ce08416b74d3c"/>
    <p:sldId xmlns:r="http://schemas.openxmlformats.org/officeDocument/2006/relationships" id="260" r:id="Rd3971258326c442f"/>
    <p:sldId xmlns:r="http://schemas.openxmlformats.org/officeDocument/2006/relationships" id="261" r:id="R5b81c68347514766"/>
    <p:sldId xmlns:r="http://schemas.openxmlformats.org/officeDocument/2006/relationships" id="262" r:id="Rffae172e49cd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92bce73f84f45" /><Relationship Type="http://schemas.openxmlformats.org/officeDocument/2006/relationships/slide" Target="/ppt/slides/slide1.xml" Id="R61f0e0c234e04c54" /><Relationship Type="http://schemas.openxmlformats.org/officeDocument/2006/relationships/slide" Target="/ppt/slides/slide2.xml" Id="R2575a97fce64466c" /><Relationship Type="http://schemas.openxmlformats.org/officeDocument/2006/relationships/slide" Target="/ppt/slides/slide3.xml" Id="R6fead0a4bd9d4cf9" /><Relationship Type="http://schemas.openxmlformats.org/officeDocument/2006/relationships/slide" Target="/ppt/slides/slide4.xml" Id="Re18ce08416b74d3c" /><Relationship Type="http://schemas.openxmlformats.org/officeDocument/2006/relationships/slide" Target="/ppt/slides/slide5.xml" Id="Rd3971258326c442f" /><Relationship Type="http://schemas.openxmlformats.org/officeDocument/2006/relationships/slide" Target="/ppt/slides/slide6.xml" Id="R5b81c68347514766" /><Relationship Type="http://schemas.openxmlformats.org/officeDocument/2006/relationships/slide" Target="/ppt/slides/slide7.xml" Id="Rffae172e49cd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27d81d9d6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57375a594d08" /><Relationship Type="http://schemas.openxmlformats.org/officeDocument/2006/relationships/theme" Target="/ppt/slideMasters/theme/theme1.xml" Id="R402f4be9ff4a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b57375a59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8f92f803c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e8ce4501c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706dee06c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7eeb7690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5d39968fc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be9c69324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20ee7724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BRUKET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BRUKET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BRUKET ARKITEKTUR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BRUKET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BRUKET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BRUKET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6 641 961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7 454 609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BRUKET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BRUKET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913 104 773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BRUKET ARKITEKTUR AS</a:t>
            </a:r>
          </a:p>
        </p:txBody>
      </p:sp>
    </p:spTree>
  </p:cSld>
  <p:clrMapOvr>
    <a:masterClrMapping xmlns:a="http://schemas.openxmlformats.org/drawingml/2006/main"/>
  </p:clrMapOvr>
</p:sld>
</file>