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10d677b26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0ce78281640bc"/>
  </p:sldMasterIdLst>
  <p:sldIdLst>
    <p:sldId xmlns:r="http://schemas.openxmlformats.org/officeDocument/2006/relationships" id="256" r:id="R7d99bb0fb19a46ae"/>
    <p:sldId xmlns:r="http://schemas.openxmlformats.org/officeDocument/2006/relationships" id="257" r:id="Rc5389323ff0a49eb"/>
    <p:sldId xmlns:r="http://schemas.openxmlformats.org/officeDocument/2006/relationships" id="258" r:id="R90fe2fee98764281"/>
    <p:sldId xmlns:r="http://schemas.openxmlformats.org/officeDocument/2006/relationships" id="259" r:id="R11daf16ce5f4470d"/>
    <p:sldId xmlns:r="http://schemas.openxmlformats.org/officeDocument/2006/relationships" id="260" r:id="R40c65ffc51ce4d64"/>
    <p:sldId xmlns:r="http://schemas.openxmlformats.org/officeDocument/2006/relationships" id="261" r:id="R4b7695cc77564b75"/>
    <p:sldId xmlns:r="http://schemas.openxmlformats.org/officeDocument/2006/relationships" id="262" r:id="R4f0983b055ac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0ce78281640bc" /><Relationship Type="http://schemas.openxmlformats.org/officeDocument/2006/relationships/slide" Target="/ppt/slides/slide1.xml" Id="R7d99bb0fb19a46ae" /><Relationship Type="http://schemas.openxmlformats.org/officeDocument/2006/relationships/slide" Target="/ppt/slides/slide2.xml" Id="Rc5389323ff0a49eb" /><Relationship Type="http://schemas.openxmlformats.org/officeDocument/2006/relationships/slide" Target="/ppt/slides/slide3.xml" Id="R90fe2fee98764281" /><Relationship Type="http://schemas.openxmlformats.org/officeDocument/2006/relationships/slide" Target="/ppt/slides/slide4.xml" Id="R11daf16ce5f4470d" /><Relationship Type="http://schemas.openxmlformats.org/officeDocument/2006/relationships/slide" Target="/ppt/slides/slide5.xml" Id="R40c65ffc51ce4d64" /><Relationship Type="http://schemas.openxmlformats.org/officeDocument/2006/relationships/slide" Target="/ppt/slides/slide6.xml" Id="R4b7695cc77564b75" /><Relationship Type="http://schemas.openxmlformats.org/officeDocument/2006/relationships/slide" Target="/ppt/slides/slide7.xml" Id="R4f0983b055ac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07b6ffa4a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46e0e731a4a01" /><Relationship Type="http://schemas.openxmlformats.org/officeDocument/2006/relationships/theme" Target="/ppt/slideMasters/theme/theme1.xml" Id="R3bf5bccc8cd9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46e0e731a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cd830e0f8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53e68765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357facea2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71227391a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76ab8c4f3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88da9e46f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8601d5e37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HOURGLASS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HOURGLASS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HOURGLASS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HOURGLASS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HOURGLASS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HOURGLASS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−1 040 028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8 108 926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HOURGLASS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PER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HOURGLASS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Heggumstubben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HOURGLASS AS</a:t>
            </a:r>
          </a:p>
        </p:txBody>
      </p:sp>
    </p:spTree>
  </p:cSld>
  <p:clrMapOvr>
    <a:masterClrMapping xmlns:a="http://schemas.openxmlformats.org/drawingml/2006/main"/>
  </p:clrMapOvr>
</p:sld>
</file>