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d28354c1d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2db7fc4c7476a"/>
  </p:sldMasterIdLst>
  <p:sldIdLst>
    <p:sldId xmlns:r="http://schemas.openxmlformats.org/officeDocument/2006/relationships" id="256" r:id="Re7f1f4e7ce774bc9"/>
    <p:sldId xmlns:r="http://schemas.openxmlformats.org/officeDocument/2006/relationships" id="257" r:id="Rc485d0d542b34de8"/>
    <p:sldId xmlns:r="http://schemas.openxmlformats.org/officeDocument/2006/relationships" id="258" r:id="R306edf2537794816"/>
    <p:sldId xmlns:r="http://schemas.openxmlformats.org/officeDocument/2006/relationships" id="259" r:id="R565eef3ee2d7420d"/>
    <p:sldId xmlns:r="http://schemas.openxmlformats.org/officeDocument/2006/relationships" id="260" r:id="R6ea1560bcf1f4b3d"/>
    <p:sldId xmlns:r="http://schemas.openxmlformats.org/officeDocument/2006/relationships" id="261" r:id="R708d470d2c694d40"/>
    <p:sldId xmlns:r="http://schemas.openxmlformats.org/officeDocument/2006/relationships" id="262" r:id="R3593707fd2a5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2db7fc4c7476a" /><Relationship Type="http://schemas.openxmlformats.org/officeDocument/2006/relationships/slide" Target="/ppt/slides/slide1.xml" Id="Re7f1f4e7ce774bc9" /><Relationship Type="http://schemas.openxmlformats.org/officeDocument/2006/relationships/slide" Target="/ppt/slides/slide2.xml" Id="Rc485d0d542b34de8" /><Relationship Type="http://schemas.openxmlformats.org/officeDocument/2006/relationships/slide" Target="/ppt/slides/slide3.xml" Id="R306edf2537794816" /><Relationship Type="http://schemas.openxmlformats.org/officeDocument/2006/relationships/slide" Target="/ppt/slides/slide4.xml" Id="R565eef3ee2d7420d" /><Relationship Type="http://schemas.openxmlformats.org/officeDocument/2006/relationships/slide" Target="/ppt/slides/slide5.xml" Id="R6ea1560bcf1f4b3d" /><Relationship Type="http://schemas.openxmlformats.org/officeDocument/2006/relationships/slide" Target="/ppt/slides/slide6.xml" Id="R708d470d2c694d40" /><Relationship Type="http://schemas.openxmlformats.org/officeDocument/2006/relationships/slide" Target="/ppt/slides/slide7.xml" Id="R3593707fd2a5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2e4fb3cec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416fe3c974a55" /><Relationship Type="http://schemas.openxmlformats.org/officeDocument/2006/relationships/theme" Target="/ppt/slideMasters/theme/theme1.xml" Id="R60c51982cead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416fe3c97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37a87393c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47ccca9c2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60fe7057c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9040638a2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5d75c484a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deae0c5fa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bd9dd45d7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GERHARD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&amp; SØNN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47 853 792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15 327 245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OKENITT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913 107 209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