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793d80050142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c90130f2d4483a"/>
  </p:sldMasterIdLst>
  <p:sldIdLst>
    <p:sldId xmlns:r="http://schemas.openxmlformats.org/officeDocument/2006/relationships" id="256" r:id="Rb4adba06430f4e58"/>
    <p:sldId xmlns:r="http://schemas.openxmlformats.org/officeDocument/2006/relationships" id="257" r:id="R196009dbc5c44df9"/>
    <p:sldId xmlns:r="http://schemas.openxmlformats.org/officeDocument/2006/relationships" id="258" r:id="Rb55fd938a50340f9"/>
    <p:sldId xmlns:r="http://schemas.openxmlformats.org/officeDocument/2006/relationships" id="259" r:id="R8935d8a57bb9487d"/>
    <p:sldId xmlns:r="http://schemas.openxmlformats.org/officeDocument/2006/relationships" id="260" r:id="R79c55cfb27e74c5e"/>
    <p:sldId xmlns:r="http://schemas.openxmlformats.org/officeDocument/2006/relationships" id="261" r:id="Ra0a7981c18d34d78"/>
    <p:sldId xmlns:r="http://schemas.openxmlformats.org/officeDocument/2006/relationships" id="262" r:id="R25498b68958e46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c90130f2d4483a" /><Relationship Type="http://schemas.openxmlformats.org/officeDocument/2006/relationships/slide" Target="/ppt/slides/slide1.xml" Id="Rb4adba06430f4e58" /><Relationship Type="http://schemas.openxmlformats.org/officeDocument/2006/relationships/slide" Target="/ppt/slides/slide2.xml" Id="R196009dbc5c44df9" /><Relationship Type="http://schemas.openxmlformats.org/officeDocument/2006/relationships/slide" Target="/ppt/slides/slide3.xml" Id="Rb55fd938a50340f9" /><Relationship Type="http://schemas.openxmlformats.org/officeDocument/2006/relationships/slide" Target="/ppt/slides/slide4.xml" Id="R8935d8a57bb9487d" /><Relationship Type="http://schemas.openxmlformats.org/officeDocument/2006/relationships/slide" Target="/ppt/slides/slide5.xml" Id="R79c55cfb27e74c5e" /><Relationship Type="http://schemas.openxmlformats.org/officeDocument/2006/relationships/slide" Target="/ppt/slides/slide6.xml" Id="Ra0a7981c18d34d78" /><Relationship Type="http://schemas.openxmlformats.org/officeDocument/2006/relationships/slide" Target="/ppt/slides/slide7.xml" Id="R25498b68958e46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ebd676ffdb4f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e0acf2e254210" /><Relationship Type="http://schemas.openxmlformats.org/officeDocument/2006/relationships/theme" Target="/ppt/slideMasters/theme/theme1.xml" Id="Re1b8d1baab4041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9e0acf2e2542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258e38c9940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3c535c33c43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272c4814a46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74bc077b44d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9e090371b4e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2395b978a47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a9ab6d0ce42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STAD REGNSKAP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STAD REGNSKAP &amp; RÅDGIVNING AS ble etablert [år] og holder til i Stadlandet.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3 197 100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824 393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FRIBERG MIRJAM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LOSNEGARD AUDHILD J STAVE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Sjåstad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6750 Stadlandet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mirjam@srr.no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913 108 507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 REGNSKAP &amp; RÅDGIVNING AS</a:t>
            </a:r>
          </a:p>
        </p:txBody>
      </p:sp>
    </p:spTree>
  </p:cSld>
  <p:clrMapOvr>
    <a:masterClrMapping xmlns:a="http://schemas.openxmlformats.org/drawingml/2006/main"/>
  </p:clrMapOvr>
</p:sld>
</file>