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51a54cb3545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698ff5b6d4daf"/>
  </p:sldMasterIdLst>
  <p:sldIdLst>
    <p:sldId xmlns:r="http://schemas.openxmlformats.org/officeDocument/2006/relationships" id="256" r:id="R7c1d0aba721c41be"/>
    <p:sldId xmlns:r="http://schemas.openxmlformats.org/officeDocument/2006/relationships" id="257" r:id="R092ee7ac47294d3c"/>
    <p:sldId xmlns:r="http://schemas.openxmlformats.org/officeDocument/2006/relationships" id="258" r:id="R2e710ea0f38845b1"/>
    <p:sldId xmlns:r="http://schemas.openxmlformats.org/officeDocument/2006/relationships" id="259" r:id="R9eada8f4636b4615"/>
    <p:sldId xmlns:r="http://schemas.openxmlformats.org/officeDocument/2006/relationships" id="260" r:id="R87610593ca87469d"/>
    <p:sldId xmlns:r="http://schemas.openxmlformats.org/officeDocument/2006/relationships" id="261" r:id="R4a3140a726884154"/>
    <p:sldId xmlns:r="http://schemas.openxmlformats.org/officeDocument/2006/relationships" id="262" r:id="R508c3537486c43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698ff5b6d4daf" /><Relationship Type="http://schemas.openxmlformats.org/officeDocument/2006/relationships/slide" Target="/ppt/slides/slide1.xml" Id="R7c1d0aba721c41be" /><Relationship Type="http://schemas.openxmlformats.org/officeDocument/2006/relationships/slide" Target="/ppt/slides/slide2.xml" Id="R092ee7ac47294d3c" /><Relationship Type="http://schemas.openxmlformats.org/officeDocument/2006/relationships/slide" Target="/ppt/slides/slide3.xml" Id="R2e710ea0f38845b1" /><Relationship Type="http://schemas.openxmlformats.org/officeDocument/2006/relationships/slide" Target="/ppt/slides/slide4.xml" Id="R9eada8f4636b4615" /><Relationship Type="http://schemas.openxmlformats.org/officeDocument/2006/relationships/slide" Target="/ppt/slides/slide5.xml" Id="R87610593ca87469d" /><Relationship Type="http://schemas.openxmlformats.org/officeDocument/2006/relationships/slide" Target="/ppt/slides/slide6.xml" Id="R4a3140a726884154" /><Relationship Type="http://schemas.openxmlformats.org/officeDocument/2006/relationships/slide" Target="/ppt/slides/slide7.xml" Id="R508c3537486c43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4d3ae5e07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8250f159f4086" /><Relationship Type="http://schemas.openxmlformats.org/officeDocument/2006/relationships/theme" Target="/ppt/slideMasters/theme/theme1.xml" Id="R7fcef5cfe3fb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8250f159f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ce9028e8c46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fe41490b346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eca23a2d14b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6cae1056d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4bd49bca74e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e564589404d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95e384fda49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NTH AS ble etablert [år] og holder til i Øye.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7 592 804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2 683 857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5 006 657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HERMUNDSTAD NILS TORSTEIN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HERMUNDSTAD VEMUND SÆTEN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2977 Øye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913 119 304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NTH AS</a:t>
            </a:r>
          </a:p>
        </p:txBody>
      </p:sp>
    </p:spTree>
  </p:cSld>
  <p:clrMapOvr>
    <a:masterClrMapping xmlns:a="http://schemas.openxmlformats.org/drawingml/2006/main"/>
  </p:clrMapOvr>
</p:sld>
</file>