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05d53fdd804d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2babb8a81d4db7"/>
  </p:sldMasterIdLst>
  <p:sldIdLst>
    <p:sldId xmlns:r="http://schemas.openxmlformats.org/officeDocument/2006/relationships" id="256" r:id="R853624b72bdd43d3"/>
    <p:sldId xmlns:r="http://schemas.openxmlformats.org/officeDocument/2006/relationships" id="257" r:id="R9125cba7a0eb42d9"/>
    <p:sldId xmlns:r="http://schemas.openxmlformats.org/officeDocument/2006/relationships" id="258" r:id="R36b8bec4ae554e83"/>
    <p:sldId xmlns:r="http://schemas.openxmlformats.org/officeDocument/2006/relationships" id="259" r:id="R5744198c4c5c4d54"/>
    <p:sldId xmlns:r="http://schemas.openxmlformats.org/officeDocument/2006/relationships" id="260" r:id="R905339f89b7d41c2"/>
    <p:sldId xmlns:r="http://schemas.openxmlformats.org/officeDocument/2006/relationships" id="261" r:id="R99910d80e36c4b2d"/>
    <p:sldId xmlns:r="http://schemas.openxmlformats.org/officeDocument/2006/relationships" id="262" r:id="Rcd21e5d7255c4d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babb8a81d4db7" /><Relationship Type="http://schemas.openxmlformats.org/officeDocument/2006/relationships/slide" Target="/ppt/slides/slide1.xml" Id="R853624b72bdd43d3" /><Relationship Type="http://schemas.openxmlformats.org/officeDocument/2006/relationships/slide" Target="/ppt/slides/slide2.xml" Id="R9125cba7a0eb42d9" /><Relationship Type="http://schemas.openxmlformats.org/officeDocument/2006/relationships/slide" Target="/ppt/slides/slide3.xml" Id="R36b8bec4ae554e83" /><Relationship Type="http://schemas.openxmlformats.org/officeDocument/2006/relationships/slide" Target="/ppt/slides/slide4.xml" Id="R5744198c4c5c4d54" /><Relationship Type="http://schemas.openxmlformats.org/officeDocument/2006/relationships/slide" Target="/ppt/slides/slide5.xml" Id="R905339f89b7d41c2" /><Relationship Type="http://schemas.openxmlformats.org/officeDocument/2006/relationships/slide" Target="/ppt/slides/slide6.xml" Id="R99910d80e36c4b2d" /><Relationship Type="http://schemas.openxmlformats.org/officeDocument/2006/relationships/slide" Target="/ppt/slides/slide7.xml" Id="Rcd21e5d7255c4d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574faffad4b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badb90cfa4faf" /><Relationship Type="http://schemas.openxmlformats.org/officeDocument/2006/relationships/theme" Target="/ppt/slideMasters/theme/theme1.xml" Id="R7500a4a363aa4d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cbadb90cfa4f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c129297344c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fddd9417a47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8799e80e542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7a5e6582a40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55095735341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b69a65ce146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4ebb47f0e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ROGER TEKNISKE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TEKNISKE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2 141 575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5 110 595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5 110 596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INGEBRIGT OLAUSSEN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Løbergsjå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913 120 183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TEKNISKE AS</a:t>
            </a:r>
          </a:p>
        </p:txBody>
      </p:sp>
    </p:spTree>
  </p:cSld>
  <p:clrMapOvr>
    <a:masterClrMapping xmlns:a="http://schemas.openxmlformats.org/drawingml/2006/main"/>
  </p:clrMapOvr>
</p:sld>
</file>